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4" r:id="rId3"/>
    <p:sldId id="265" r:id="rId4"/>
    <p:sldId id="266" r:id="rId5"/>
    <p:sldId id="261" r:id="rId6"/>
    <p:sldId id="267" r:id="rId7"/>
    <p:sldId id="268" r:id="rId8"/>
    <p:sldId id="269" r:id="rId9"/>
    <p:sldId id="270" r:id="rId10"/>
    <p:sldId id="273" r:id="rId11"/>
    <p:sldId id="272" r:id="rId12"/>
    <p:sldId id="271" r:id="rId13"/>
    <p:sldId id="260" r:id="rId14"/>
    <p:sldId id="262" r:id="rId15"/>
    <p:sldId id="259" r:id="rId16"/>
    <p:sldId id="258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26.07.2024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9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432560" y="2071678"/>
            <a:ext cx="7406640" cy="3857652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  <a:cs typeface="Arial" pitchFamily="34" charset="0"/>
              </a:rPr>
              <a:t>Оздоровительный лагерь «Непоседы» на базе МДОУ «Сланцевский детский сад № 3 комбинированного вида»</a:t>
            </a:r>
            <a:endParaRPr lang="ru-RU" sz="4000" dirty="0">
              <a:latin typeface="Monotype Corsiva" pitchFamily="66" charset="0"/>
              <a:cs typeface="Arial" pitchFamily="34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432560" y="1500174"/>
            <a:ext cx="7406640" cy="210249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Новая папка\2024-07-23_10-10-5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8782050" cy="3714750"/>
          </a:xfrm>
          <a:prstGeom prst="rect">
            <a:avLst/>
          </a:prstGeom>
          <a:noFill/>
        </p:spPr>
      </p:pic>
      <p:pic>
        <p:nvPicPr>
          <p:cNvPr id="5122" name="Picture 2" descr="C:\Users\User\Downloads\2024-07-26_12-13-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5835480"/>
            <a:ext cx="1208688" cy="10225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3" descr="C:\Users\User\Desktop\unnam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3000372"/>
            <a:ext cx="1714512" cy="1071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User\Downloads\2024-07-26_11-41-26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2564399" cy="1447797"/>
          </a:xfrm>
          <a:prstGeom prst="rect">
            <a:avLst/>
          </a:prstGeom>
          <a:noFill/>
        </p:spPr>
      </p:pic>
      <p:pic>
        <p:nvPicPr>
          <p:cNvPr id="4100" name="Picture 4" descr="C:\Users\User\Downloads\2024-07-26_11-15-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0"/>
            <a:ext cx="2524125" cy="3419475"/>
          </a:xfrm>
          <a:prstGeom prst="rect">
            <a:avLst/>
          </a:prstGeom>
          <a:noFill/>
        </p:spPr>
      </p:pic>
      <p:pic>
        <p:nvPicPr>
          <p:cNvPr id="4101" name="Picture 5" descr="C:\Users\User\Downloads\2024-07-26_11-15-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14488"/>
            <a:ext cx="2514600" cy="2028825"/>
          </a:xfrm>
          <a:prstGeom prst="rect">
            <a:avLst/>
          </a:prstGeom>
          <a:noFill/>
        </p:spPr>
      </p:pic>
      <p:pic>
        <p:nvPicPr>
          <p:cNvPr id="4102" name="Picture 6" descr="C:\Users\User\Downloads\2024-07-26_11-14-3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142852"/>
            <a:ext cx="2052634" cy="2627065"/>
          </a:xfrm>
          <a:prstGeom prst="rect">
            <a:avLst/>
          </a:prstGeom>
          <a:noFill/>
        </p:spPr>
      </p:pic>
      <p:pic>
        <p:nvPicPr>
          <p:cNvPr id="4103" name="Picture 7" descr="C:\Users\User\Downloads\2024-07-26_11-13-0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57628"/>
            <a:ext cx="2597446" cy="2143140"/>
          </a:xfrm>
          <a:prstGeom prst="rect">
            <a:avLst/>
          </a:prstGeom>
          <a:noFill/>
        </p:spPr>
      </p:pic>
      <p:pic>
        <p:nvPicPr>
          <p:cNvPr id="4104" name="Picture 8" descr="C:\Users\User\Downloads\2024-07-26_11-12-17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40458" y="2857496"/>
            <a:ext cx="2703542" cy="2919414"/>
          </a:xfrm>
          <a:prstGeom prst="rect">
            <a:avLst/>
          </a:prstGeom>
          <a:noFill/>
        </p:spPr>
      </p:pic>
      <p:pic>
        <p:nvPicPr>
          <p:cNvPr id="4105" name="Picture 9" descr="C:\Users\User\Downloads\2024-07-26_11-11-2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14612" y="3500438"/>
            <a:ext cx="2159704" cy="2233610"/>
          </a:xfrm>
          <a:prstGeom prst="rect">
            <a:avLst/>
          </a:prstGeom>
          <a:noFill/>
        </p:spPr>
      </p:pic>
      <p:pic>
        <p:nvPicPr>
          <p:cNvPr id="4106" name="Picture 10" descr="C:\Users\User\Downloads\2024-07-26_11-10-2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58001" y="214290"/>
            <a:ext cx="1885999" cy="2533644"/>
          </a:xfrm>
          <a:prstGeom prst="rect">
            <a:avLst/>
          </a:prstGeom>
          <a:noFill/>
        </p:spPr>
      </p:pic>
      <p:pic>
        <p:nvPicPr>
          <p:cNvPr id="4107" name="Picture 11" descr="C:\Users\User\Downloads\2024-07-26_11-09-37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72066" y="3429000"/>
            <a:ext cx="1681717" cy="1643057"/>
          </a:xfrm>
          <a:prstGeom prst="rect">
            <a:avLst/>
          </a:prstGeom>
          <a:noFill/>
        </p:spPr>
      </p:pic>
      <p:pic>
        <p:nvPicPr>
          <p:cNvPr id="4108" name="Picture 12" descr="C:\Users\User\Downloads\2024-07-26_11-08-33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4881938"/>
            <a:ext cx="1476368" cy="1976062"/>
          </a:xfrm>
          <a:prstGeom prst="rect">
            <a:avLst/>
          </a:prstGeom>
          <a:noFill/>
        </p:spPr>
      </p:pic>
      <p:pic>
        <p:nvPicPr>
          <p:cNvPr id="4109" name="Picture 13" descr="C:\Users\User\Downloads\2024-07-26_11-07-55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57356" y="5500702"/>
            <a:ext cx="2102492" cy="16335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ownloads\2024-07-26_11-50-3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2548369" cy="1938335"/>
          </a:xfrm>
          <a:prstGeom prst="rect">
            <a:avLst/>
          </a:prstGeom>
          <a:noFill/>
        </p:spPr>
      </p:pic>
      <p:pic>
        <p:nvPicPr>
          <p:cNvPr id="3075" name="Picture 3" descr="C:\Users\User\Downloads\2024-07-26_11-49-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14290"/>
            <a:ext cx="2386012" cy="2219546"/>
          </a:xfrm>
          <a:prstGeom prst="rect">
            <a:avLst/>
          </a:prstGeom>
          <a:noFill/>
        </p:spPr>
      </p:pic>
      <p:pic>
        <p:nvPicPr>
          <p:cNvPr id="3076" name="Picture 4" descr="C:\Users\User\Downloads\2024-07-26_11-49-0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0"/>
            <a:ext cx="2858931" cy="3833816"/>
          </a:xfrm>
          <a:prstGeom prst="rect">
            <a:avLst/>
          </a:prstGeom>
          <a:noFill/>
        </p:spPr>
      </p:pic>
      <p:pic>
        <p:nvPicPr>
          <p:cNvPr id="3077" name="Picture 5" descr="C:\Users\User\Downloads\2024-07-26_11-48-2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1678"/>
            <a:ext cx="2173754" cy="2157410"/>
          </a:xfrm>
          <a:prstGeom prst="rect">
            <a:avLst/>
          </a:prstGeom>
          <a:noFill/>
        </p:spPr>
      </p:pic>
      <p:pic>
        <p:nvPicPr>
          <p:cNvPr id="3078" name="Picture 6" descr="C:\Users\User\Downloads\2024-07-26_11-47-3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2571744"/>
            <a:ext cx="2576496" cy="1999520"/>
          </a:xfrm>
          <a:prstGeom prst="rect">
            <a:avLst/>
          </a:prstGeom>
          <a:noFill/>
        </p:spPr>
      </p:pic>
      <p:pic>
        <p:nvPicPr>
          <p:cNvPr id="3079" name="Picture 7" descr="C:\Users\User\Downloads\2024-07-26_11-46-3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329116"/>
            <a:ext cx="2059689" cy="2528884"/>
          </a:xfrm>
          <a:prstGeom prst="rect">
            <a:avLst/>
          </a:prstGeom>
          <a:noFill/>
        </p:spPr>
      </p:pic>
      <p:pic>
        <p:nvPicPr>
          <p:cNvPr id="3080" name="Picture 8" descr="C:\Users\User\Downloads\2024-07-26_11-45-43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5983" y="4643446"/>
            <a:ext cx="2787603" cy="2000264"/>
          </a:xfrm>
          <a:prstGeom prst="rect">
            <a:avLst/>
          </a:prstGeom>
          <a:noFill/>
        </p:spPr>
      </p:pic>
      <p:pic>
        <p:nvPicPr>
          <p:cNvPr id="3081" name="Picture 9" descr="C:\Users\User\Downloads\2024-07-26_11-44-5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29256" y="3929066"/>
            <a:ext cx="2928958" cy="2677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2024-07-26_11-58-3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841623" cy="2163508"/>
          </a:xfrm>
          <a:prstGeom prst="rect">
            <a:avLst/>
          </a:prstGeom>
          <a:noFill/>
        </p:spPr>
      </p:pic>
      <p:pic>
        <p:nvPicPr>
          <p:cNvPr id="2051" name="Picture 3" descr="C:\Users\User\Downloads\2024-07-26_11-58-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2600325" cy="2190750"/>
          </a:xfrm>
          <a:prstGeom prst="rect">
            <a:avLst/>
          </a:prstGeom>
          <a:noFill/>
        </p:spPr>
      </p:pic>
      <p:pic>
        <p:nvPicPr>
          <p:cNvPr id="2052" name="Picture 4" descr="C:\Users\User\Downloads\2024-07-26_11-57-3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285728"/>
            <a:ext cx="2274747" cy="3076573"/>
          </a:xfrm>
          <a:prstGeom prst="rect">
            <a:avLst/>
          </a:prstGeom>
          <a:noFill/>
        </p:spPr>
      </p:pic>
      <p:pic>
        <p:nvPicPr>
          <p:cNvPr id="2053" name="Picture 5" descr="C:\Users\User\Downloads\2024-07-26_11-56-4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357430"/>
            <a:ext cx="3171830" cy="2311256"/>
          </a:xfrm>
          <a:prstGeom prst="rect">
            <a:avLst/>
          </a:prstGeom>
          <a:noFill/>
        </p:spPr>
      </p:pic>
      <p:pic>
        <p:nvPicPr>
          <p:cNvPr id="2054" name="Picture 6" descr="C:\Users\User\Downloads\2024-07-26_11-55-2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2500306"/>
            <a:ext cx="1785478" cy="2366956"/>
          </a:xfrm>
          <a:prstGeom prst="rect">
            <a:avLst/>
          </a:prstGeom>
          <a:noFill/>
        </p:spPr>
      </p:pic>
      <p:pic>
        <p:nvPicPr>
          <p:cNvPr id="2055" name="Picture 7" descr="C:\Users\User\Downloads\2024-07-26_11-54-3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6680" y="3429000"/>
            <a:ext cx="1837320" cy="2519356"/>
          </a:xfrm>
          <a:prstGeom prst="rect">
            <a:avLst/>
          </a:prstGeom>
          <a:noFill/>
        </p:spPr>
      </p:pic>
      <p:pic>
        <p:nvPicPr>
          <p:cNvPr id="2056" name="Picture 8" descr="C:\Users\User\Downloads\2024-07-26_11-53-15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719638"/>
            <a:ext cx="2396440" cy="2138362"/>
          </a:xfrm>
          <a:prstGeom prst="rect">
            <a:avLst/>
          </a:prstGeom>
          <a:noFill/>
        </p:spPr>
      </p:pic>
      <p:pic>
        <p:nvPicPr>
          <p:cNvPr id="2057" name="Picture 9" descr="C:\Users\User\Downloads\2024-07-26_11-52-47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14612" y="4620299"/>
            <a:ext cx="2281236" cy="2237701"/>
          </a:xfrm>
          <a:prstGeom prst="rect">
            <a:avLst/>
          </a:prstGeom>
          <a:noFill/>
        </p:spPr>
      </p:pic>
      <p:pic>
        <p:nvPicPr>
          <p:cNvPr id="2058" name="Picture 10" descr="C:\Users\User\Downloads\2024-07-26_11-51-4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214942" y="3786190"/>
            <a:ext cx="1887126" cy="2557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Новая папка\2024-07-23_09-53-1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0"/>
            <a:ext cx="4800600" cy="4800600"/>
          </a:xfrm>
          <a:prstGeom prst="rect">
            <a:avLst/>
          </a:prstGeom>
          <a:noFill/>
        </p:spPr>
      </p:pic>
      <p:pic>
        <p:nvPicPr>
          <p:cNvPr id="4100" name="Picture 4" descr="C:\Users\User\Desktop\Новая папка\rsdC7Wn6DC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786322"/>
            <a:ext cx="2592000" cy="1944000"/>
          </a:xfrm>
          <a:prstGeom prst="rect">
            <a:avLst/>
          </a:prstGeom>
          <a:noFill/>
        </p:spPr>
      </p:pic>
      <p:pic>
        <p:nvPicPr>
          <p:cNvPr id="4101" name="Picture 5" descr="C:\Users\User\Desktop\Новая папка\mL1nS6KPLr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142852"/>
            <a:ext cx="2666987" cy="2000240"/>
          </a:xfrm>
          <a:prstGeom prst="rect">
            <a:avLst/>
          </a:prstGeom>
          <a:noFill/>
        </p:spPr>
      </p:pic>
      <p:pic>
        <p:nvPicPr>
          <p:cNvPr id="4102" name="Picture 6" descr="C:\Users\User\Desktop\Новая папка\mzKwlfJD4V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8926" y="4786322"/>
            <a:ext cx="2592000" cy="1944000"/>
          </a:xfrm>
          <a:prstGeom prst="rect">
            <a:avLst/>
          </a:prstGeom>
          <a:noFill/>
        </p:spPr>
      </p:pic>
      <p:pic>
        <p:nvPicPr>
          <p:cNvPr id="4103" name="Picture 7" descr="C:\Users\User\Desktop\Новая папка\0TuFG_weM1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2143116"/>
            <a:ext cx="3147368" cy="2505600"/>
          </a:xfrm>
          <a:prstGeom prst="rect">
            <a:avLst/>
          </a:prstGeom>
          <a:noFill/>
        </p:spPr>
      </p:pic>
      <p:pic>
        <p:nvPicPr>
          <p:cNvPr id="13" name="Picture 3" descr="C:\Users\User\Desktop\Новая папка\rKzvPIpNYq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786322"/>
            <a:ext cx="2592000" cy="19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MnRQzK94kk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3187696" cy="2390772"/>
          </a:xfrm>
          <a:prstGeom prst="rect">
            <a:avLst/>
          </a:prstGeom>
          <a:noFill/>
        </p:spPr>
      </p:pic>
      <p:pic>
        <p:nvPicPr>
          <p:cNvPr id="5124" name="Picture 4" descr="C:\Users\User\Desktop\OS3aOHZXbd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42852"/>
            <a:ext cx="2316600" cy="3088800"/>
          </a:xfrm>
          <a:prstGeom prst="rect">
            <a:avLst/>
          </a:prstGeom>
          <a:noFill/>
        </p:spPr>
      </p:pic>
      <p:pic>
        <p:nvPicPr>
          <p:cNvPr id="10" name="Picture 3" descr="C:\Users\User\Desktop\gxLXndnBXq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58026"/>
            <a:ext cx="3143272" cy="2357454"/>
          </a:xfrm>
          <a:prstGeom prst="rect">
            <a:avLst/>
          </a:prstGeom>
          <a:noFill/>
        </p:spPr>
      </p:pic>
      <p:pic>
        <p:nvPicPr>
          <p:cNvPr id="11" name="Picture 7" descr="C:\Users\User\Downloads\2024-07-23_10-32-1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28868"/>
            <a:ext cx="3992840" cy="3367096"/>
          </a:xfrm>
          <a:prstGeom prst="rect">
            <a:avLst/>
          </a:prstGeom>
          <a:noFill/>
        </p:spPr>
      </p:pic>
      <p:pic>
        <p:nvPicPr>
          <p:cNvPr id="12" name="Picture 5" descr="C:\Users\User\Desktop\JKviwcxZuK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4714884"/>
            <a:ext cx="2592000" cy="1944000"/>
          </a:xfrm>
          <a:prstGeom prst="rect">
            <a:avLst/>
          </a:prstGeom>
          <a:noFill/>
        </p:spPr>
      </p:pic>
      <p:pic>
        <p:nvPicPr>
          <p:cNvPr id="5128" name="Picture 8" descr="C:\Users\User\Desktop\7wLXK6xcVk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8926" y="4914000"/>
            <a:ext cx="2592000" cy="1944000"/>
          </a:xfrm>
          <a:prstGeom prst="rect">
            <a:avLst/>
          </a:prstGeom>
          <a:noFill/>
        </p:spPr>
      </p:pic>
      <p:pic>
        <p:nvPicPr>
          <p:cNvPr id="14" name="Picture 6" descr="C:\Users\User\Desktop\wE1Q4GlVtC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2214554"/>
            <a:ext cx="3714776" cy="2373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User\Desktop\Новая папка\2024-07-23_09-51-42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1120" y="64076"/>
            <a:ext cx="5698598" cy="5111338"/>
          </a:xfrm>
          <a:prstGeom prst="rect">
            <a:avLst/>
          </a:prstGeom>
          <a:noFill/>
        </p:spPr>
      </p:pic>
      <p:pic>
        <p:nvPicPr>
          <p:cNvPr id="8" name="Picture 3" descr="C:\Users\User\Desktop\Новая папка\0lZ8nYDaWB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2928959" cy="3905278"/>
          </a:xfrm>
          <a:prstGeom prst="rect">
            <a:avLst/>
          </a:prstGeom>
          <a:noFill/>
        </p:spPr>
      </p:pic>
      <p:pic>
        <p:nvPicPr>
          <p:cNvPr id="3076" name="Picture 4" descr="C:\Users\User\Desktop\Новая папка\jWycPr16Cm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5" y="4286256"/>
            <a:ext cx="5500727" cy="2475327"/>
          </a:xfrm>
          <a:prstGeom prst="rect">
            <a:avLst/>
          </a:prstGeom>
          <a:noFill/>
        </p:spPr>
      </p:pic>
      <p:pic>
        <p:nvPicPr>
          <p:cNvPr id="11266" name="Picture 2" descr="C:\Users\User\Desktop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5143512"/>
            <a:ext cx="1500168" cy="1500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78579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Monotype Corsiva" pitchFamily="66" charset="0"/>
              </a:rPr>
              <a:t>Отзывы родителей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2051" name="Picture 3" descr="C:\Users\User\Desktop\Новая папка\2024-07-23_09-48-5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857628"/>
            <a:ext cx="3335107" cy="2853630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\2024-07-23_09-48-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500042"/>
            <a:ext cx="3438032" cy="3348232"/>
          </a:xfrm>
          <a:prstGeom prst="rect">
            <a:avLst/>
          </a:prstGeom>
          <a:noFill/>
        </p:spPr>
      </p:pic>
      <p:pic>
        <p:nvPicPr>
          <p:cNvPr id="2056" name="Picture 8" descr="C:\Users\User\Desktop\Новая папка\2024-07-23_09-50-1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571480"/>
            <a:ext cx="3325116" cy="4133856"/>
          </a:xfrm>
          <a:prstGeom prst="rect">
            <a:avLst/>
          </a:prstGeom>
          <a:noFill/>
        </p:spPr>
      </p:pic>
      <p:pic>
        <p:nvPicPr>
          <p:cNvPr id="15" name="Picture 2" descr="C:\Users\User\Desktop\Новая папка\2024-07-23_09-49-41.pn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42844" y="4590100"/>
            <a:ext cx="3708683" cy="2267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ownloads\2024-07-23_11-36-3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5008" y="4214818"/>
            <a:ext cx="2928958" cy="2608430"/>
          </a:xfrm>
          <a:prstGeom prst="rect">
            <a:avLst/>
          </a:prstGeom>
          <a:noFill/>
        </p:spPr>
      </p:pic>
      <p:pic>
        <p:nvPicPr>
          <p:cNvPr id="7171" name="Picture 3" descr="C:\Users\User\Downloads\2024-07-23_11-35-2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8772" y="214290"/>
            <a:ext cx="3805228" cy="4015849"/>
          </a:xfrm>
          <a:prstGeom prst="rect">
            <a:avLst/>
          </a:prstGeom>
          <a:noFill/>
        </p:spPr>
      </p:pic>
      <p:pic>
        <p:nvPicPr>
          <p:cNvPr id="7172" name="Picture 4" descr="C:\Users\User\Downloads\2024-07-23_11-34-5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4290"/>
            <a:ext cx="5500694" cy="4439157"/>
          </a:xfrm>
          <a:prstGeom prst="rect">
            <a:avLst/>
          </a:prstGeom>
          <a:noFill/>
        </p:spPr>
      </p:pic>
      <p:pic>
        <p:nvPicPr>
          <p:cNvPr id="6146" name="Picture 2" descr="C:\Users\User\Desktop\unna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14480" y="4572008"/>
            <a:ext cx="2214578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910" t="24823" r="39852" b="26065"/>
          <a:stretch>
            <a:fillRect/>
          </a:stretch>
        </p:blipFill>
        <p:spPr bwMode="auto">
          <a:xfrm>
            <a:off x="357158" y="142851"/>
            <a:ext cx="3357586" cy="263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C:\Users\User\Desktop\jbRip43Ph1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86058"/>
            <a:ext cx="2592000" cy="1944000"/>
          </a:xfrm>
          <a:prstGeom prst="rect">
            <a:avLst/>
          </a:prstGeom>
          <a:noFill/>
        </p:spPr>
      </p:pic>
      <p:pic>
        <p:nvPicPr>
          <p:cNvPr id="8197" name="Picture 5" descr="C:\Users\User\Desktop\_CqO-HVgY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786322"/>
            <a:ext cx="2592000" cy="1944000"/>
          </a:xfrm>
          <a:prstGeom prst="rect">
            <a:avLst/>
          </a:prstGeom>
          <a:noFill/>
        </p:spPr>
      </p:pic>
      <p:pic>
        <p:nvPicPr>
          <p:cNvPr id="8199" name="Picture 7" descr="C:\Users\User\Downloads\2024-07-23_11-48-3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6468" y="285728"/>
            <a:ext cx="3707532" cy="3557595"/>
          </a:xfrm>
          <a:prstGeom prst="rect">
            <a:avLst/>
          </a:prstGeom>
          <a:noFill/>
        </p:spPr>
      </p:pic>
      <p:pic>
        <p:nvPicPr>
          <p:cNvPr id="8200" name="Picture 8" descr="C:\Users\User\Downloads\2024-07-23_11-47-4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58434" y="3714752"/>
            <a:ext cx="3086511" cy="3143248"/>
          </a:xfrm>
          <a:prstGeom prst="rect">
            <a:avLst/>
          </a:prstGeom>
          <a:noFill/>
        </p:spPr>
      </p:pic>
      <p:pic>
        <p:nvPicPr>
          <p:cNvPr id="8201" name="Picture 9" descr="C:\Users\User\Downloads\2024-07-23_11-46-59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26" y="2643182"/>
            <a:ext cx="2662238" cy="3445249"/>
          </a:xfrm>
          <a:prstGeom prst="rect">
            <a:avLst/>
          </a:prstGeom>
          <a:noFill/>
        </p:spPr>
      </p:pic>
      <p:pic>
        <p:nvPicPr>
          <p:cNvPr id="7170" name="Picture 2" descr="C:\Users\User\Downloads\2024-07-26_12-13-3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3306" y="1071546"/>
            <a:ext cx="1550345" cy="1609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Tc6jJJrf14IACUT2NhqB_rC6QuDusMvESbALFbEISP6y76gcmePgS3jA1fTVLOLb7nggYobebPWOTMvqFaxYQNY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3786190"/>
            <a:ext cx="3663949" cy="2747962"/>
          </a:xfrm>
          <a:prstGeom prst="rect">
            <a:avLst/>
          </a:prstGeom>
          <a:noFill/>
        </p:spPr>
      </p:pic>
      <p:pic>
        <p:nvPicPr>
          <p:cNvPr id="9219" name="Picture 3" descr="C:\Users\User\Desktop\Hq1CMIPdfhzp4sI_JFfanZp0l0Cry8MqQdj5TX1nBRrFYp6DP-UNxzAYm_tZ-SBJw-dhoe-uGAvsGTFRFfBzI5e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357166"/>
            <a:ext cx="1643042" cy="3652347"/>
          </a:xfrm>
          <a:prstGeom prst="rect">
            <a:avLst/>
          </a:prstGeom>
          <a:noFill/>
        </p:spPr>
      </p:pic>
      <p:pic>
        <p:nvPicPr>
          <p:cNvPr id="9220" name="Picture 4" descr="C:\Users\User\Downloads\2024-07-23_12-20-4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14810" y="142852"/>
            <a:ext cx="2947552" cy="3638553"/>
          </a:xfrm>
          <a:prstGeom prst="rect">
            <a:avLst/>
          </a:prstGeom>
          <a:noFill/>
        </p:spPr>
      </p:pic>
      <p:pic>
        <p:nvPicPr>
          <p:cNvPr id="9221" name="Picture 5" descr="C:\Users\User\Downloads\2024-07-23_12-18-2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143248"/>
            <a:ext cx="3429024" cy="3069426"/>
          </a:xfrm>
          <a:prstGeom prst="rect">
            <a:avLst/>
          </a:prstGeom>
          <a:noFill/>
        </p:spPr>
      </p:pic>
      <p:pic>
        <p:nvPicPr>
          <p:cNvPr id="9222" name="Picture 6" descr="C:\Users\User\Downloads\2024-07-23_12-23-5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0"/>
            <a:ext cx="3735297" cy="2909894"/>
          </a:xfrm>
          <a:prstGeom prst="rect">
            <a:avLst/>
          </a:prstGeom>
          <a:noFill/>
        </p:spPr>
      </p:pic>
      <p:pic>
        <p:nvPicPr>
          <p:cNvPr id="8194" name="Picture 2" descr="C:\Users\User\Desktop\unnam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6642" y="4286256"/>
            <a:ext cx="1857358" cy="1857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Новая папка\2024-07-23_11-16-2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863394" cy="3248028"/>
          </a:xfrm>
          <a:prstGeom prst="rect">
            <a:avLst/>
          </a:prstGeom>
          <a:noFill/>
        </p:spPr>
      </p:pic>
      <p:pic>
        <p:nvPicPr>
          <p:cNvPr id="6147" name="Picture 3" descr="C:\Users\User\Desktop\Новая папка\2024-07-23_11-09-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44" y="3429000"/>
            <a:ext cx="3036794" cy="3429000"/>
          </a:xfrm>
          <a:prstGeom prst="rect">
            <a:avLst/>
          </a:prstGeom>
          <a:noFill/>
        </p:spPr>
      </p:pic>
      <p:pic>
        <p:nvPicPr>
          <p:cNvPr id="6148" name="Picture 4" descr="C:\Users\User\Desktop\Новая папка\2024-07-23_11-19-0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142852"/>
            <a:ext cx="3023363" cy="3443906"/>
          </a:xfrm>
          <a:prstGeom prst="rect">
            <a:avLst/>
          </a:prstGeom>
          <a:noFill/>
        </p:spPr>
      </p:pic>
      <p:pic>
        <p:nvPicPr>
          <p:cNvPr id="6149" name="Picture 5" descr="C:\Users\User\Desktop\Новая папка\2024-07-23_11-18-2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02" y="428604"/>
            <a:ext cx="2805444" cy="3171827"/>
          </a:xfrm>
          <a:prstGeom prst="rect">
            <a:avLst/>
          </a:prstGeom>
          <a:noFill/>
        </p:spPr>
      </p:pic>
      <p:pic>
        <p:nvPicPr>
          <p:cNvPr id="6150" name="Picture 6" descr="C:\Users\User\Desktop\Новая папка\2024-07-23_11-17-1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3714752"/>
            <a:ext cx="2797491" cy="3143248"/>
          </a:xfrm>
          <a:prstGeom prst="rect">
            <a:avLst/>
          </a:prstGeom>
          <a:noFill/>
        </p:spPr>
      </p:pic>
      <p:pic>
        <p:nvPicPr>
          <p:cNvPr id="6151" name="Picture 7" descr="C:\Users\User\Downloads\2024-07-23_11-23-1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60" y="3667461"/>
            <a:ext cx="2857520" cy="3190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User\Desktop\1X8u9Aw1Y1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44" y="142852"/>
            <a:ext cx="2114550" cy="2819400"/>
          </a:xfrm>
          <a:prstGeom prst="rect">
            <a:avLst/>
          </a:prstGeom>
          <a:noFill/>
        </p:spPr>
      </p:pic>
      <p:pic>
        <p:nvPicPr>
          <p:cNvPr id="10243" name="Picture 3" descr="C:\Users\User\Desktop\xJiy-WUB0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71941"/>
            <a:ext cx="3500462" cy="2625347"/>
          </a:xfrm>
          <a:prstGeom prst="rect">
            <a:avLst/>
          </a:prstGeom>
          <a:noFill/>
        </p:spPr>
      </p:pic>
      <p:pic>
        <p:nvPicPr>
          <p:cNvPr id="10244" name="Picture 4" descr="C:\Users\User\Desktop\2is0LORffDKVTxt0Whq5oHEo6GCd0ZAG71EzpFaJKhc7ahutcunbdyhWtqvFmo1B1oKsnYoM_UkA-cmysuWCaNp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142852"/>
            <a:ext cx="2143140" cy="2856402"/>
          </a:xfrm>
          <a:prstGeom prst="rect">
            <a:avLst/>
          </a:prstGeom>
          <a:noFill/>
        </p:spPr>
      </p:pic>
      <p:pic>
        <p:nvPicPr>
          <p:cNvPr id="10245" name="Picture 5" descr="C:\Users\User\Downloads\2024-07-23_14-06-3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214290"/>
            <a:ext cx="3237921" cy="3662368"/>
          </a:xfrm>
          <a:prstGeom prst="rect">
            <a:avLst/>
          </a:prstGeom>
          <a:noFill/>
        </p:spPr>
      </p:pic>
      <p:pic>
        <p:nvPicPr>
          <p:cNvPr id="10246" name="Picture 6" descr="C:\Users\User\Downloads\2024-07-23_14-03-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52826" y="3000371"/>
            <a:ext cx="3633884" cy="3715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2024-07-24_14-44-17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2747962" cy="2747962"/>
          </a:xfrm>
          <a:prstGeom prst="rect">
            <a:avLst/>
          </a:prstGeom>
          <a:noFill/>
        </p:spPr>
      </p:pic>
      <p:pic>
        <p:nvPicPr>
          <p:cNvPr id="1027" name="Picture 3" descr="C:\Users\User\Downloads\2024-07-24_14-43-3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142852"/>
            <a:ext cx="2786050" cy="2743188"/>
          </a:xfrm>
          <a:prstGeom prst="rect">
            <a:avLst/>
          </a:prstGeom>
          <a:noFill/>
        </p:spPr>
      </p:pic>
      <p:pic>
        <p:nvPicPr>
          <p:cNvPr id="1028" name="Picture 4" descr="C:\Users\User\Downloads\2024-07-24_14-41-5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975" y="3608774"/>
            <a:ext cx="3429025" cy="3249226"/>
          </a:xfrm>
          <a:prstGeom prst="rect">
            <a:avLst/>
          </a:prstGeom>
          <a:noFill/>
        </p:spPr>
      </p:pic>
      <p:pic>
        <p:nvPicPr>
          <p:cNvPr id="1029" name="Picture 5" descr="C:\Users\User\Downloads\2024-07-24_14-40-56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3388868"/>
            <a:ext cx="2933703" cy="3469132"/>
          </a:xfrm>
          <a:prstGeom prst="rect">
            <a:avLst/>
          </a:prstGeom>
          <a:noFill/>
        </p:spPr>
      </p:pic>
      <p:pic>
        <p:nvPicPr>
          <p:cNvPr id="1030" name="Picture 6" descr="C:\Users\User\Downloads\2024-07-24_14-40-1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785794"/>
            <a:ext cx="2826246" cy="3371853"/>
          </a:xfrm>
          <a:prstGeom prst="rect">
            <a:avLst/>
          </a:prstGeom>
          <a:noFill/>
        </p:spPr>
      </p:pic>
      <p:pic>
        <p:nvPicPr>
          <p:cNvPr id="9218" name="Picture 2" descr="C:\Users\User\Desktop\unname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4786322"/>
            <a:ext cx="1571606" cy="1571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ownloads\2024-07-24_14-48-1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0"/>
            <a:ext cx="2923463" cy="2714644"/>
          </a:xfrm>
          <a:prstGeom prst="rect">
            <a:avLst/>
          </a:prstGeom>
          <a:noFill/>
        </p:spPr>
      </p:pic>
      <p:pic>
        <p:nvPicPr>
          <p:cNvPr id="2051" name="Picture 3" descr="C:\Users\User\Downloads\2024-07-24_14-47-3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42852"/>
            <a:ext cx="3318515" cy="2786067"/>
          </a:xfrm>
          <a:prstGeom prst="rect">
            <a:avLst/>
          </a:prstGeom>
          <a:noFill/>
        </p:spPr>
      </p:pic>
      <p:pic>
        <p:nvPicPr>
          <p:cNvPr id="2052" name="Picture 4" descr="C:\Users\User\Downloads\2024-07-24_14-50-1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142852"/>
            <a:ext cx="2471737" cy="3295649"/>
          </a:xfrm>
          <a:prstGeom prst="rect">
            <a:avLst/>
          </a:prstGeom>
          <a:noFill/>
        </p:spPr>
      </p:pic>
      <p:pic>
        <p:nvPicPr>
          <p:cNvPr id="2053" name="Picture 5" descr="C:\Users\User\Downloads\2024-07-24_14-50-5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786057"/>
            <a:ext cx="3071802" cy="2558013"/>
          </a:xfrm>
          <a:prstGeom prst="rect">
            <a:avLst/>
          </a:prstGeom>
          <a:noFill/>
        </p:spPr>
      </p:pic>
      <p:pic>
        <p:nvPicPr>
          <p:cNvPr id="2054" name="Picture 6" descr="C:\Users\User\Downloads\2024-07-24_14-51-24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2928934"/>
            <a:ext cx="3505206" cy="3078717"/>
          </a:xfrm>
          <a:prstGeom prst="rect">
            <a:avLst/>
          </a:prstGeom>
          <a:noFill/>
        </p:spPr>
      </p:pic>
      <p:pic>
        <p:nvPicPr>
          <p:cNvPr id="2055" name="Picture 7" descr="C:\Users\User\Downloads\2024-07-24_14-52-45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3429000"/>
            <a:ext cx="2680585" cy="3214686"/>
          </a:xfrm>
          <a:prstGeom prst="rect">
            <a:avLst/>
          </a:prstGeom>
          <a:noFill/>
        </p:spPr>
      </p:pic>
      <p:pic>
        <p:nvPicPr>
          <p:cNvPr id="10242" name="Picture 2" descr="C:\Users\User\Downloads\2024-07-26_12-13-38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5357826"/>
            <a:ext cx="1238431" cy="1285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Users\User\Downloads\2024-07-24_15-17-00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3205150" cy="2361046"/>
          </a:xfrm>
          <a:prstGeom prst="rect">
            <a:avLst/>
          </a:prstGeom>
          <a:noFill/>
        </p:spPr>
      </p:pic>
      <p:pic>
        <p:nvPicPr>
          <p:cNvPr id="1028" name="Picture 4" descr="C:\Users\User\Downloads\2024-07-24_14-59-2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0"/>
            <a:ext cx="2670582" cy="2305027"/>
          </a:xfrm>
          <a:prstGeom prst="rect">
            <a:avLst/>
          </a:prstGeom>
          <a:noFill/>
        </p:spPr>
      </p:pic>
      <p:pic>
        <p:nvPicPr>
          <p:cNvPr id="1029" name="Picture 5" descr="C:\Users\User\Downloads\2024-07-24_14-58-5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0"/>
            <a:ext cx="2638426" cy="2457160"/>
          </a:xfrm>
          <a:prstGeom prst="rect">
            <a:avLst/>
          </a:prstGeom>
          <a:noFill/>
        </p:spPr>
      </p:pic>
      <p:pic>
        <p:nvPicPr>
          <p:cNvPr id="1030" name="Picture 6" descr="C:\Users\User\Downloads\2024-07-24_14-58-2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428868"/>
            <a:ext cx="2700339" cy="2524455"/>
          </a:xfrm>
          <a:prstGeom prst="rect">
            <a:avLst/>
          </a:prstGeom>
          <a:noFill/>
        </p:spPr>
      </p:pic>
      <p:pic>
        <p:nvPicPr>
          <p:cNvPr id="1031" name="Picture 7" descr="C:\Users\User\Downloads\2024-07-24_14-57-3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71802" y="2428868"/>
            <a:ext cx="2433637" cy="2618704"/>
          </a:xfrm>
          <a:prstGeom prst="rect">
            <a:avLst/>
          </a:prstGeom>
          <a:noFill/>
        </p:spPr>
      </p:pic>
      <p:pic>
        <p:nvPicPr>
          <p:cNvPr id="1032" name="Picture 8" descr="C:\Users\User\Downloads\2024-07-24_14-56-47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2428868"/>
            <a:ext cx="2194879" cy="2085973"/>
          </a:xfrm>
          <a:prstGeom prst="rect">
            <a:avLst/>
          </a:prstGeom>
          <a:noFill/>
        </p:spPr>
      </p:pic>
      <p:pic>
        <p:nvPicPr>
          <p:cNvPr id="1033" name="Picture 9" descr="C:\Users\User\Downloads\2024-07-24_14-55-5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00826" y="4288515"/>
            <a:ext cx="2290761" cy="2569485"/>
          </a:xfrm>
          <a:prstGeom prst="rect">
            <a:avLst/>
          </a:prstGeom>
          <a:noFill/>
        </p:spPr>
      </p:pic>
      <p:pic>
        <p:nvPicPr>
          <p:cNvPr id="1034" name="Picture 10" descr="C:\Users\User\Downloads\2024-07-24_14-54-37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282" y="4614863"/>
            <a:ext cx="2464681" cy="2243137"/>
          </a:xfrm>
          <a:prstGeom prst="rect">
            <a:avLst/>
          </a:prstGeom>
          <a:noFill/>
        </p:spPr>
      </p:pic>
      <p:pic>
        <p:nvPicPr>
          <p:cNvPr id="1035" name="Picture 11" descr="C:\Users\User\Downloads\2024-07-24_14-53-4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86314" y="4684944"/>
            <a:ext cx="1709732" cy="2173056"/>
          </a:xfrm>
          <a:prstGeom prst="rect">
            <a:avLst/>
          </a:prstGeom>
          <a:noFill/>
        </p:spPr>
      </p:pic>
      <p:pic>
        <p:nvPicPr>
          <p:cNvPr id="1037" name="Picture 13" descr="C:\Users\User\Desktop\unnamed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28926" y="5143512"/>
            <a:ext cx="1500198" cy="15001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684</TotalTime>
  <Words>19</Words>
  <PresentationFormat>Экран (4:3)</PresentationFormat>
  <Paragraphs>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Солнцестояние</vt:lpstr>
      <vt:lpstr>Оздоровительный лагерь «Непоседы» на базе МДОУ «Сланцевский детский сад № 3 комбинированного вида»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Отзывы родителей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Оздоровительный лагерь «Непоседы» с дневным пребыванием </dc:title>
  <dc:creator>User</dc:creator>
  <cp:lastModifiedBy>User</cp:lastModifiedBy>
  <cp:revision>59</cp:revision>
  <dcterms:created xsi:type="dcterms:W3CDTF">2024-07-23T06:57:27Z</dcterms:created>
  <dcterms:modified xsi:type="dcterms:W3CDTF">2024-07-26T09:26:31Z</dcterms:modified>
</cp:coreProperties>
</file>