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0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4816-7B72-4EF9-BE0D-CD464CA42988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44C3-F72F-45E8-9D05-9D00FD6B5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555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4816-7B72-4EF9-BE0D-CD464CA42988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44C3-F72F-45E8-9D05-9D00FD6B5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517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4816-7B72-4EF9-BE0D-CD464CA42988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44C3-F72F-45E8-9D05-9D00FD6B539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4245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4816-7B72-4EF9-BE0D-CD464CA42988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44C3-F72F-45E8-9D05-9D00FD6B5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03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4816-7B72-4EF9-BE0D-CD464CA42988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44C3-F72F-45E8-9D05-9D00FD6B539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6117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4816-7B72-4EF9-BE0D-CD464CA42988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44C3-F72F-45E8-9D05-9D00FD6B5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859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4816-7B72-4EF9-BE0D-CD464CA42988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44C3-F72F-45E8-9D05-9D00FD6B5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438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4816-7B72-4EF9-BE0D-CD464CA42988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44C3-F72F-45E8-9D05-9D00FD6B5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923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4816-7B72-4EF9-BE0D-CD464CA42988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44C3-F72F-45E8-9D05-9D00FD6B5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39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4816-7B72-4EF9-BE0D-CD464CA42988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44C3-F72F-45E8-9D05-9D00FD6B5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856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4816-7B72-4EF9-BE0D-CD464CA42988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44C3-F72F-45E8-9D05-9D00FD6B5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46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4816-7B72-4EF9-BE0D-CD464CA42988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44C3-F72F-45E8-9D05-9D00FD6B5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182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4816-7B72-4EF9-BE0D-CD464CA42988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44C3-F72F-45E8-9D05-9D00FD6B5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481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4816-7B72-4EF9-BE0D-CD464CA42988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44C3-F72F-45E8-9D05-9D00FD6B5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354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4816-7B72-4EF9-BE0D-CD464CA42988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44C3-F72F-45E8-9D05-9D00FD6B5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307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4816-7B72-4EF9-BE0D-CD464CA42988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44C3-F72F-45E8-9D05-9D00FD6B5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644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44816-7B72-4EF9-BE0D-CD464CA42988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8644C3-F72F-45E8-9D05-9D00FD6B5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01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53671" y="549369"/>
            <a:ext cx="8520673" cy="1646237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«Стражи Земли»</a:t>
            </a:r>
            <a:b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(</a:t>
            </a:r>
            <a:r>
              <a:rPr lang="ru-RU" sz="6000" dirty="0" err="1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эколята</a:t>
            </a: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)</a:t>
            </a:r>
            <a:b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endParaRPr lang="ru-RU" sz="6000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9005888" y="5324475"/>
            <a:ext cx="3186112" cy="1096963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Группа №7.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Воспитатель: Глухова Ю.С.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http://klubmama.ru/uploads/posts/2022-08/1660582956_50-klubmama-ru-p-ekolyata-podelka-svoimi-rukami-foto-5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93" y="2635624"/>
            <a:ext cx="7926383" cy="410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493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7.userapi.com/impg/7-qvyvQPwDz7PVEOVHGzTXsV8oYeGuURy0_ZhA/jsH4BXldpQ4.jpg?size=2560x1920&amp;quality=95&amp;sign=feab2242470cdda0a2b857bed7545d6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255246" cy="319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77.userapi.com/impg/BooJlCnYy_j3UGIY4XN83U7R75SAL_itbbo2aw/dq-DGODTtGo.jpg?size=1620x2160&amp;quality=95&amp;sign=64a9da1cfc6d0258c639724402d7b1ae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502" y="2996386"/>
            <a:ext cx="2754193" cy="367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33.userapi.com/impg/GJh9-kwwmJVxlubtBdxgzTEcA9YrsFk5HM0Xyw/yRRSXtkMV7k.jpg?size=2560x1920&amp;quality=95&amp;sign=852d601ee35fbb8c92a3dbdd1a8005f1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0"/>
          <a:stretch/>
        </p:blipFill>
        <p:spPr bwMode="auto">
          <a:xfrm>
            <a:off x="7377953" y="0"/>
            <a:ext cx="4814047" cy="334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54.userapi.com/impg/EuYaZdZmaDeNDxNIW4AvzWlTI7cX9l1G7BvlXQ/4W4hge4FHgY.jpg?size=2560x1920&amp;quality=95&amp;sign=f2ce15b5ece22f22003b60911059f22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6565"/>
            <a:ext cx="4255246" cy="319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un9-41.userapi.com/impg/LHMX3mPfy-OCtCAzMKFBz6uPv3UTIBVnBy7i4A/TelgTSjvNDU.jpg?size=2560x1920&amp;quality=95&amp;sign=e423dd9c2eabfd770a3ea940ca3241b6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45"/>
          <a:stretch/>
        </p:blipFill>
        <p:spPr bwMode="auto">
          <a:xfrm>
            <a:off x="7377952" y="3666565"/>
            <a:ext cx="4814047" cy="318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223542" y="417073"/>
            <a:ext cx="3186112" cy="470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Кто такие </a:t>
            </a:r>
            <a:r>
              <a:rPr lang="ru-RU" sz="4400" dirty="0" err="1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эколята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?!!!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Посвящение в «Стражи Земли»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62" name="Picture 14" descr="https://sun9-57.userapi.com/impg/MsI7HloT_0n0dMVljbp2MLL8IZsBI9oCaKe5Mg/PodFusf8XzI.jpg?size=1219x679&amp;quality=96&amp;sign=33f9cff8f944dceb5ec9f933dd27c290&amp;c_uniq_tag=f2akCQ18qVPiyn3Ga9DI-ZZGfEvmXgjN8tL1Ti1vVQ8&amp;type=album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8917" y="3342297"/>
            <a:ext cx="4016188" cy="223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580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22.userapi.com/impg/WaZeZMHzAO7_YmKpKgkj9rWg9ivMXjGeCIjt_g/P0qcWdPIL7E.jpg?size=2560x1441&amp;quality=95&amp;sign=9811795d6d6fa879968801975a25976a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3598187"/>
            <a:ext cx="5791200" cy="325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23.userapi.com/impg/iTxkm2LEQE5BIoN2xE_BEX3hnpOtdi6QlvNM7w/FEaFgVp72-8.jpg?size=2560x1441&amp;quality=95&amp;sign=cb82ef2f7b9de6949aa20feb7cf90e1b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0"/>
            <a:ext cx="5791200" cy="352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41.userapi.com/impg/m0iPkjNyk0msMditiWhI3BRMp7h_KkvmLp7yPA/BvtsoxiWNRs.jpg?size=1620x2160&amp;quality=95&amp;sign=fbf510425d63fcf5d91dbc5003d9194a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024" y="2632636"/>
            <a:ext cx="3048000" cy="406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323134" y="664601"/>
            <a:ext cx="4270841" cy="1096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Начало: «Юные натуралисты»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080" name="Picture 8" descr="https://mbdoy32.rnd.prosadiki.ru/media/2021/04/17/1248298628/slide-9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4" r="21545"/>
          <a:stretch/>
        </p:blipFill>
        <p:spPr bwMode="auto">
          <a:xfrm>
            <a:off x="80683" y="4132730"/>
            <a:ext cx="2017059" cy="245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156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2653553" y="142875"/>
            <a:ext cx="5235389" cy="1096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Наши добрые дела!!!</a:t>
            </a:r>
            <a:endParaRPr lang="ru-RU" sz="4800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098" name="Picture 2" descr="https://sun9-57.userapi.com/impg/-0bXgdXFJ3E7yOjclcBJd_tEOPaXGtqSLfr1oQ/ytipvGZcE5c.jpg?size=1620x2160&amp;quality=95&amp;sign=af2c7b489cb12625defb1f657b535380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247" y="1132262"/>
            <a:ext cx="3742555" cy="499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62.userapi.com/impg/UAKZgfJPlVd4tLfkN1BFPrJFSmm_gatdF27xNQ/SVxRNKPYCbw.jpg?size=1620x2160&amp;quality=95&amp;sign=43975a997d1d40de39d3ae4a45cb2297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847" y="1132261"/>
            <a:ext cx="3702424" cy="499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mbdoy32.rnd.prosadiki.ru/media/2021/04/17/1248298628/slide-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941" y="3778905"/>
            <a:ext cx="3732492" cy="279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cf2.ppt-online.org/files2/slide/a/a3txSz6uQwJP4AkplqLjoT5cGvRV2hDBse9Y8HW7Zy/slide-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941" y="3627297"/>
            <a:ext cx="4109010" cy="307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214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ytimg.com/vi/hhhE5KAH6QU/maxresdefault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" r="12085"/>
          <a:stretch/>
        </p:blipFill>
        <p:spPr bwMode="auto">
          <a:xfrm>
            <a:off x="1115275" y="699246"/>
            <a:ext cx="8970019" cy="564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61280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</TotalTime>
  <Words>33</Words>
  <Application>Microsoft Office PowerPoint</Application>
  <PresentationFormat>Широкоэкранный</PresentationFormat>
  <Paragraphs>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Monotype Corsiva</vt:lpstr>
      <vt:lpstr>Trebuchet MS</vt:lpstr>
      <vt:lpstr>Wingdings 3</vt:lpstr>
      <vt:lpstr>Аспект</vt:lpstr>
      <vt:lpstr>«Стражи Земли» (эколята)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«Стражи Земли» (эколята) </dc:title>
  <dc:creator>Пользователь</dc:creator>
  <cp:lastModifiedBy>Пользователь</cp:lastModifiedBy>
  <cp:revision>4</cp:revision>
  <dcterms:created xsi:type="dcterms:W3CDTF">2024-04-22T15:35:54Z</dcterms:created>
  <dcterms:modified xsi:type="dcterms:W3CDTF">2024-04-22T16:04:52Z</dcterms:modified>
</cp:coreProperties>
</file>