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5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31" autoAdjust="0"/>
    <p:restoredTop sz="94660"/>
  </p:normalViewPr>
  <p:slideViewPr>
    <p:cSldViewPr>
      <p:cViewPr varScale="1">
        <p:scale>
          <a:sx n="86" d="100"/>
          <a:sy n="86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22.03.2024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22.03.2024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22.03.2024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22.03.2024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22.03.2024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22.03.2024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898653"/>
          </a:xfrm>
        </p:spPr>
        <p:txBody>
          <a:bodyPr/>
          <a:lstStyle/>
          <a:p>
            <a:r>
              <a:rPr lang="ru-RU" sz="3200" b="1" i="1" dirty="0" smtClean="0">
                <a:latin typeface="Monotype Corsiva" pitchFamily="66" charset="0"/>
              </a:rPr>
              <a:t>Детский  оздоровительный  лагерь «Непоседы» с дневным пребыванием на базе МДОУ «Сланцевский детский сад №3 комбинированного вида»</a:t>
            </a:r>
            <a:br>
              <a:rPr lang="ru-RU" sz="3200" b="1" i="1" dirty="0" smtClean="0">
                <a:latin typeface="Monotype Corsiva" pitchFamily="66" charset="0"/>
              </a:rPr>
            </a:br>
            <a:r>
              <a:rPr lang="ru-RU" sz="3200" b="1" i="1" dirty="0" smtClean="0">
                <a:latin typeface="Monotype Corsiva" pitchFamily="66" charset="0"/>
              </a:rPr>
              <a:t>2023-2024учебный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86578" y="285728"/>
            <a:ext cx="2114513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214290"/>
            <a:ext cx="8229600" cy="428628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4572032"/>
          </a:xfrm>
        </p:spPr>
        <p:txBody>
          <a:bodyPr/>
          <a:lstStyle/>
          <a:p>
            <a:pPr algn="ctr">
              <a:buNone/>
              <a:defRPr/>
            </a:pPr>
            <a:endParaRPr lang="ru-RU" dirty="0" smtClean="0"/>
          </a:p>
          <a:p>
            <a:pPr algn="ctr">
              <a:buNone/>
              <a:defRPr/>
            </a:pPr>
            <a:endParaRPr lang="ru-RU" dirty="0" smtClean="0"/>
          </a:p>
          <a:p>
            <a:pPr algn="ctr">
              <a:buNone/>
              <a:defRPr/>
            </a:pPr>
            <a:endParaRPr lang="ru-RU" dirty="0" smtClean="0"/>
          </a:p>
          <a:p>
            <a:pPr algn="ctr">
              <a:buNone/>
              <a:defRPr/>
            </a:pPr>
            <a:r>
              <a:rPr lang="ru-RU" sz="7200" dirty="0" smtClean="0">
                <a:latin typeface="Monotype Corsiva" pitchFamily="66" charset="0"/>
              </a:rPr>
              <a:t>Ждем  Вас !</a:t>
            </a:r>
            <a:endParaRPr lang="ru-RU" sz="72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1714489"/>
            <a:ext cx="8229600" cy="1071570"/>
          </a:xfrm>
        </p:spPr>
        <p:txBody>
          <a:bodyPr/>
          <a:lstStyle/>
          <a:p>
            <a:r>
              <a:rPr lang="ru-RU" sz="3200" b="1" dirty="0" smtClean="0">
                <a:latin typeface="Monotype Corsiva" pitchFamily="66" charset="0"/>
              </a:rPr>
              <a:t>Оздоровительный лагерь - это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2786059"/>
            <a:ext cx="8158163" cy="342902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    </a:t>
            </a:r>
            <a:r>
              <a:rPr lang="ru-RU" sz="4000" dirty="0" smtClean="0">
                <a:latin typeface="Monotype Corsiva" pitchFamily="66" charset="0"/>
                <a:cs typeface="Times New Roman" pitchFamily="18" charset="0"/>
              </a:rPr>
              <a:t>1. создание благоприятных условий для укрепления здоровья и организации досуга в летний период;</a:t>
            </a:r>
          </a:p>
          <a:p>
            <a:endParaRPr lang="ru-RU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582594"/>
          </a:xfrm>
        </p:spPr>
        <p:txBody>
          <a:bodyPr/>
          <a:lstStyle/>
          <a:p>
            <a:r>
              <a:rPr lang="ru-RU" sz="3200" b="1" dirty="0" smtClean="0">
                <a:latin typeface="Monotype Corsiva" pitchFamily="66" charset="0"/>
              </a:rPr>
              <a:t>Июнь 2024 года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85721" y="785794"/>
            <a:ext cx="6643734" cy="5883294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Monotype Corsiva" pitchFamily="66" charset="0"/>
              </a:rPr>
              <a:t>Смена – 21 рабочий день </a:t>
            </a:r>
          </a:p>
          <a:p>
            <a:pPr algn="ctr">
              <a:buNone/>
            </a:pPr>
            <a:r>
              <a:rPr lang="ru-RU" sz="4000" b="1" dirty="0" smtClean="0">
                <a:latin typeface="Monotype Corsiva" pitchFamily="66" charset="0"/>
              </a:rPr>
              <a:t>      с 03.06 по 02.07.2024 года</a:t>
            </a:r>
          </a:p>
          <a:p>
            <a:pPr algn="ctr"/>
            <a:r>
              <a:rPr lang="ru-RU" sz="4000" b="1" dirty="0" smtClean="0">
                <a:latin typeface="Monotype Corsiva" pitchFamily="66" charset="0"/>
              </a:rPr>
              <a:t>25 путевок</a:t>
            </a:r>
          </a:p>
          <a:p>
            <a:pPr>
              <a:buNone/>
            </a:pPr>
            <a:r>
              <a:rPr lang="ru-RU" sz="4000" b="1" dirty="0" smtClean="0">
                <a:latin typeface="Monotype Corsiva" pitchFamily="66" charset="0"/>
              </a:rPr>
              <a:t>    5 дней в неделю с 8.30 до 18.00</a:t>
            </a:r>
          </a:p>
          <a:p>
            <a:pPr>
              <a:buNone/>
            </a:pPr>
            <a:r>
              <a:rPr lang="ru-RU" sz="4000" b="1" dirty="0" smtClean="0">
                <a:latin typeface="Monotype Corsiva" pitchFamily="66" charset="0"/>
              </a:rPr>
              <a:t>               Дети с 6,5 до 8 лет</a:t>
            </a:r>
          </a:p>
          <a:p>
            <a:pPr algn="ctr">
              <a:buNone/>
            </a:pPr>
            <a:r>
              <a:rPr lang="ru-RU" sz="4000" b="1" dirty="0" smtClean="0">
                <a:latin typeface="Monotype Corsiva" pitchFamily="66" charset="0"/>
              </a:rPr>
              <a:t>Размещение  на  1 этаже в группах  № 2 и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/>
          <a:lstStyle/>
          <a:p>
            <a:r>
              <a:rPr lang="ru-RU" sz="3200" b="1" dirty="0" smtClean="0">
                <a:latin typeface="Monotype Corsiva" pitchFamily="66" charset="0"/>
              </a:rPr>
              <a:t>Нормативное обеспечение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929222"/>
          </a:xfrm>
        </p:spPr>
        <p:txBody>
          <a:bodyPr/>
          <a:lstStyle/>
          <a:p>
            <a:endParaRPr lang="ru-RU" sz="2400" b="1" dirty="0" smtClean="0">
              <a:latin typeface="Monotype Corsiva" pitchFamily="66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соответствии с Постановлением администрации муниципального образования Сланцевский муниципальный район Ленинградской области от 20.02.2024 года № 262-п «Об обеспечении отдыха, оздоровления и занятости детей, подростков и молодежи в каникулярный период 2024 года»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/>
          <a:lstStyle/>
          <a:p>
            <a:r>
              <a:rPr lang="ru-RU" sz="3200" b="1" dirty="0" smtClean="0">
                <a:latin typeface="Monotype Corsiva" pitchFamily="66" charset="0"/>
              </a:rPr>
              <a:t>Внимание!!!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</p:spPr>
        <p:txBody>
          <a:bodyPr/>
          <a:lstStyle/>
          <a:p>
            <a:pPr>
              <a:buNone/>
            </a:pPr>
            <a:endParaRPr lang="ru-RU" sz="24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2600" b="1" dirty="0" smtClean="0">
                <a:latin typeface="Monotype Corsiva" pitchFamily="66" charset="0"/>
              </a:rPr>
              <a:t>Список первичных документов для обращения в МФЦ:</a:t>
            </a:r>
            <a:r>
              <a:rPr lang="ru-RU" sz="2600" dirty="0" smtClean="0">
                <a:latin typeface="Monotype Corsiva" pitchFamily="66" charset="0"/>
              </a:rPr>
              <a:t/>
            </a:r>
            <a:br>
              <a:rPr lang="ru-RU" sz="2600" dirty="0" smtClean="0">
                <a:latin typeface="Monotype Corsiva" pitchFamily="66" charset="0"/>
              </a:rPr>
            </a:br>
            <a:r>
              <a:rPr lang="ru-RU" sz="2600" dirty="0" smtClean="0">
                <a:latin typeface="Monotype Corsiva" pitchFamily="66" charset="0"/>
              </a:rPr>
              <a:t>- </a:t>
            </a:r>
            <a:r>
              <a:rPr lang="ru-RU" sz="2600" b="1" dirty="0" smtClean="0">
                <a:latin typeface="Monotype Corsiva" pitchFamily="66" charset="0"/>
              </a:rPr>
              <a:t>паспорт родителя (законного представителя);</a:t>
            </a:r>
            <a:br>
              <a:rPr lang="ru-RU" sz="2600" b="1" dirty="0" smtClean="0">
                <a:latin typeface="Monotype Corsiva" pitchFamily="66" charset="0"/>
              </a:rPr>
            </a:br>
            <a:r>
              <a:rPr lang="ru-RU" sz="2600" b="1" dirty="0" smtClean="0">
                <a:latin typeface="Monotype Corsiva" pitchFamily="66" charset="0"/>
              </a:rPr>
              <a:t>- свидетельство о рождении </a:t>
            </a:r>
            <a:br>
              <a:rPr lang="ru-RU" sz="2600" b="1" dirty="0" smtClean="0">
                <a:latin typeface="Monotype Corsiva" pitchFamily="66" charset="0"/>
              </a:rPr>
            </a:br>
            <a:r>
              <a:rPr lang="ru-RU" sz="2600" b="1" dirty="0" smtClean="0">
                <a:latin typeface="Monotype Corsiva" pitchFamily="66" charset="0"/>
              </a:rPr>
              <a:t>-справка с места работы заявителя, подтверждающая факт трудоустройства (если заявитель не трудоустроен предоставляется ксерокопия последней страницы трудовой книжки),</a:t>
            </a:r>
            <a:br>
              <a:rPr lang="ru-RU" sz="2600" b="1" dirty="0" smtClean="0">
                <a:latin typeface="Monotype Corsiva" pitchFamily="66" charset="0"/>
              </a:rPr>
            </a:br>
            <a:r>
              <a:rPr lang="ru-RU" sz="2600" b="1" dirty="0" smtClean="0">
                <a:latin typeface="Monotype Corsiva" pitchFamily="66" charset="0"/>
              </a:rPr>
              <a:t>- в случае изменения фамилии предоставляется свидетельство о государственной регистрации актов гражданского состояния, выданное компетентными органами иностранного государства, и его нотариально удостоверенный перевод на русский язык.</a:t>
            </a:r>
            <a:endParaRPr lang="ru-RU" sz="26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/>
          <a:lstStyle/>
          <a:p>
            <a:r>
              <a:rPr lang="ru-RU" sz="3200" b="1" dirty="0" smtClean="0">
                <a:latin typeface="Monotype Corsiva" pitchFamily="66" charset="0"/>
              </a:rPr>
              <a:t>Стоимость путевки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786346"/>
          </a:xfrm>
        </p:spPr>
        <p:txBody>
          <a:bodyPr/>
          <a:lstStyle/>
          <a:p>
            <a:r>
              <a:rPr lang="ru-RU" sz="5400" b="1" dirty="0" smtClean="0">
                <a:latin typeface="Monotype Corsiva" pitchFamily="66" charset="0"/>
              </a:rPr>
              <a:t>За  21 рабочий  день  стоимость  составляет </a:t>
            </a:r>
          </a:p>
          <a:p>
            <a:pPr algn="ctr">
              <a:buNone/>
            </a:pPr>
            <a:r>
              <a:rPr lang="ru-RU" sz="5400" b="1" dirty="0" smtClean="0">
                <a:latin typeface="Monotype Corsiva" pitchFamily="66" charset="0"/>
              </a:rPr>
              <a:t>1710 рублей 00 копеек </a:t>
            </a:r>
          </a:p>
          <a:p>
            <a:pPr algn="ctr">
              <a:buNone/>
            </a:pPr>
            <a:endParaRPr lang="ru-RU" sz="5400" b="1" dirty="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/>
          <a:lstStyle/>
          <a:p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643470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Стоимость дневного набора продуктов в лагере</a:t>
            </a:r>
          </a:p>
          <a:p>
            <a:pPr algn="ctr">
              <a:buNone/>
            </a:pPr>
            <a:r>
              <a:rPr lang="ru-RU" sz="3600" dirty="0" smtClean="0"/>
              <a:t>342</a:t>
            </a:r>
            <a:r>
              <a:rPr lang="ru-RU" sz="3600" b="1" dirty="0" smtClean="0">
                <a:latin typeface="Monotype Corsiva" pitchFamily="66" charset="0"/>
              </a:rPr>
              <a:t> рублей 48 копеек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b="1" dirty="0" smtClean="0">
                <a:latin typeface="Monotype Corsiva" pitchFamily="66" charset="0"/>
              </a:rPr>
              <a:t>4-х разовое питание</a:t>
            </a:r>
          </a:p>
          <a:p>
            <a:pPr algn="ctr">
              <a:buNone/>
            </a:pPr>
            <a:r>
              <a:rPr lang="ru-RU" sz="3600" b="1" dirty="0" smtClean="0">
                <a:latin typeface="Monotype Corsiva" pitchFamily="66" charset="0"/>
              </a:rPr>
              <a:t>(завтрак,  2-ой  завтрак,  обед,  полдник)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3200" b="1" dirty="0" smtClean="0">
                <a:latin typeface="Monotype Corsiva" pitchFamily="66" charset="0"/>
              </a:rPr>
              <a:t>Режим дня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714908"/>
          </a:xfrm>
        </p:spPr>
        <p:txBody>
          <a:bodyPr/>
          <a:lstStyle/>
          <a:p>
            <a:pPr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Monotype Corsiva" pitchFamily="66" charset="0"/>
                <a:ea typeface="Segoe UI Symbol" pitchFamily="34" charset="0"/>
                <a:cs typeface="Times New Roman" pitchFamily="18" charset="0"/>
              </a:rPr>
              <a:t>8.30–9.00 - прием детей на улице, зарядка</a:t>
            </a:r>
          </a:p>
          <a:p>
            <a:pPr eaLnBrk="0" hangingPunct="0"/>
            <a:r>
              <a:rPr lang="ru-RU" b="1" dirty="0" smtClean="0">
                <a:latin typeface="Monotype Corsiva" pitchFamily="66" charset="0"/>
                <a:ea typeface="Segoe UI Symbol" pitchFamily="34" charset="0"/>
                <a:cs typeface="Times New Roman" pitchFamily="18" charset="0"/>
              </a:rPr>
              <a:t> 9.00–9.30 -  завтрак</a:t>
            </a:r>
          </a:p>
          <a:p>
            <a:pPr eaLnBrk="0" hangingPunct="0"/>
            <a:r>
              <a:rPr lang="ru-RU" b="1" dirty="0" smtClean="0">
                <a:latin typeface="Monotype Corsiva" pitchFamily="66" charset="0"/>
                <a:ea typeface="Segoe UI Symbol" pitchFamily="34" charset="0"/>
                <a:cs typeface="Times New Roman" pitchFamily="18" charset="0"/>
              </a:rPr>
              <a:t> 9.30–12.20 - мероприятия, прогулка</a:t>
            </a:r>
          </a:p>
          <a:p>
            <a:pPr eaLnBrk="0" hangingPunct="0"/>
            <a:r>
              <a:rPr lang="ru-RU" b="1" dirty="0" smtClean="0">
                <a:latin typeface="Monotype Corsiva" pitchFamily="66" charset="0"/>
                <a:ea typeface="Segoe UI Symbol" pitchFamily="34" charset="0"/>
                <a:cs typeface="Times New Roman" pitchFamily="18" charset="0"/>
              </a:rPr>
              <a:t> 12.20-13.00 - подготовка к обеду, обед</a:t>
            </a:r>
          </a:p>
          <a:p>
            <a:pPr eaLnBrk="0" hangingPunct="0"/>
            <a:r>
              <a:rPr lang="ru-RU" b="1" dirty="0" smtClean="0">
                <a:latin typeface="Monotype Corsiva" pitchFamily="66" charset="0"/>
                <a:ea typeface="Segoe UI Symbol" pitchFamily="34" charset="0"/>
                <a:cs typeface="Times New Roman" pitchFamily="18" charset="0"/>
              </a:rPr>
              <a:t> 13.00–15.30 - тихий час, гимнастика  пробуждения</a:t>
            </a:r>
          </a:p>
          <a:p>
            <a:pPr eaLnBrk="0" hangingPunct="0"/>
            <a:r>
              <a:rPr lang="ru-RU" b="1" dirty="0" smtClean="0">
                <a:latin typeface="Monotype Corsiva" pitchFamily="66" charset="0"/>
                <a:ea typeface="Segoe UI Symbol" pitchFamily="34" charset="0"/>
                <a:cs typeface="Times New Roman" pitchFamily="18" charset="0"/>
              </a:rPr>
              <a:t> 15.30-16.00 - полдник, подготовка к прогулке</a:t>
            </a:r>
          </a:p>
          <a:p>
            <a:pPr eaLnBrk="0" hangingPunct="0"/>
            <a:r>
              <a:rPr lang="ru-RU" b="1" dirty="0" smtClean="0">
                <a:latin typeface="Monotype Corsiva" pitchFamily="66" charset="0"/>
                <a:ea typeface="Segoe UI Symbol" pitchFamily="34" charset="0"/>
                <a:cs typeface="Times New Roman" pitchFamily="18" charset="0"/>
              </a:rPr>
              <a:t>16.00-18.00 - подготовка к прогулке, прогулка, уход домой</a:t>
            </a:r>
            <a:endParaRPr lang="ru-RU" b="1" dirty="0">
              <a:latin typeface="Monotype Corsiva" pitchFamily="66" charset="0"/>
              <a:ea typeface="Segoe UI Symbo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/>
          <a:lstStyle/>
          <a:p>
            <a:r>
              <a:rPr lang="ru-RU" sz="3200" b="1" dirty="0" smtClean="0">
                <a:latin typeface="Monotype Corsiva" pitchFamily="66" charset="0"/>
              </a:rPr>
              <a:t>Педагогические кадры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786346"/>
          </a:xfrm>
        </p:spPr>
        <p:txBody>
          <a:bodyPr/>
          <a:lstStyle/>
          <a:p>
            <a:pPr algn="ctr">
              <a:buNone/>
            </a:pPr>
            <a:r>
              <a:rPr lang="ru-RU" sz="1800" b="1" dirty="0" smtClean="0">
                <a:latin typeface="Monotype Corsiva" pitchFamily="66" charset="0"/>
              </a:rPr>
              <a:t>Начальник лагеря  (заведующий МДОУ)</a:t>
            </a:r>
          </a:p>
          <a:p>
            <a:pPr algn="ctr">
              <a:buNone/>
            </a:pPr>
            <a:r>
              <a:rPr lang="ru-RU" sz="1800" b="1" dirty="0" err="1" smtClean="0">
                <a:solidFill>
                  <a:srgbClr val="FF0000"/>
                </a:solidFill>
                <a:latin typeface="Monotype Corsiva" pitchFamily="66" charset="0"/>
              </a:rPr>
              <a:t>Катыкина</a:t>
            </a:r>
            <a:r>
              <a:rPr lang="ru-RU" sz="1800" b="1" dirty="0" smtClean="0">
                <a:solidFill>
                  <a:srgbClr val="FF0000"/>
                </a:solidFill>
                <a:latin typeface="Monotype Corsiva" pitchFamily="66" charset="0"/>
              </a:rPr>
              <a:t> Елена Владимировна</a:t>
            </a:r>
          </a:p>
          <a:p>
            <a:pPr algn="ctr">
              <a:buNone/>
            </a:pPr>
            <a:r>
              <a:rPr lang="ru-RU" sz="1800" b="1" dirty="0" smtClean="0">
                <a:latin typeface="Monotype Corsiva" pitchFamily="66" charset="0"/>
              </a:rPr>
              <a:t>Воспитатель</a:t>
            </a:r>
          </a:p>
          <a:p>
            <a:pPr algn="ctr">
              <a:buNone/>
            </a:pPr>
            <a:r>
              <a:rPr lang="ru-RU" sz="1800" b="1" dirty="0" err="1" smtClean="0">
                <a:latin typeface="Monotype Corsiva" pitchFamily="66" charset="0"/>
              </a:rPr>
              <a:t>Баркова</a:t>
            </a:r>
            <a:r>
              <a:rPr lang="ru-RU" sz="1800" b="1" dirty="0" smtClean="0">
                <a:latin typeface="Monotype Corsiva" pitchFamily="66" charset="0"/>
              </a:rPr>
              <a:t> Мария Александровна</a:t>
            </a:r>
          </a:p>
          <a:p>
            <a:pPr algn="ctr">
              <a:buNone/>
            </a:pPr>
            <a:r>
              <a:rPr lang="ru-RU" sz="1800" b="1" dirty="0" smtClean="0">
                <a:latin typeface="Monotype Corsiva" pitchFamily="66" charset="0"/>
              </a:rPr>
              <a:t>первая квалификационная категория</a:t>
            </a:r>
          </a:p>
          <a:p>
            <a:pPr algn="ctr">
              <a:buNone/>
            </a:pPr>
            <a:r>
              <a:rPr lang="ru-RU" sz="1800" b="1" dirty="0" smtClean="0">
                <a:latin typeface="Monotype Corsiva" pitchFamily="66" charset="0"/>
              </a:rPr>
              <a:t>Специалисты</a:t>
            </a:r>
          </a:p>
          <a:p>
            <a:pPr algn="ctr">
              <a:buNone/>
            </a:pPr>
            <a:r>
              <a:rPr lang="ru-RU" sz="1800" b="1" dirty="0" smtClean="0">
                <a:latin typeface="Monotype Corsiva" pitchFamily="66" charset="0"/>
              </a:rPr>
              <a:t>инструктор по физической культуре </a:t>
            </a:r>
          </a:p>
          <a:p>
            <a:pPr algn="ctr">
              <a:buNone/>
            </a:pPr>
            <a:r>
              <a:rPr lang="ru-RU" sz="1800" b="1" dirty="0" err="1" smtClean="0">
                <a:latin typeface="Monotype Corsiva" pitchFamily="66" charset="0"/>
              </a:rPr>
              <a:t>Израилева</a:t>
            </a:r>
            <a:r>
              <a:rPr lang="ru-RU" sz="1800" b="1" dirty="0" smtClean="0">
                <a:latin typeface="Monotype Corsiva" pitchFamily="66" charset="0"/>
              </a:rPr>
              <a:t> Екатерина Юрьевна</a:t>
            </a:r>
          </a:p>
          <a:p>
            <a:pPr algn="ctr">
              <a:buNone/>
            </a:pPr>
            <a:r>
              <a:rPr lang="ru-RU" sz="1800" b="1" dirty="0" smtClean="0">
                <a:latin typeface="Monotype Corsiva" pitchFamily="66" charset="0"/>
              </a:rPr>
              <a:t>первая квалификационная категория</a:t>
            </a:r>
          </a:p>
          <a:p>
            <a:pPr algn="ctr">
              <a:buNone/>
            </a:pPr>
            <a:r>
              <a:rPr lang="ru-RU" sz="1800" b="1" dirty="0" smtClean="0">
                <a:latin typeface="Monotype Corsiva" pitchFamily="66" charset="0"/>
              </a:rPr>
              <a:t>инструктор по физической культуре  на бассейне</a:t>
            </a:r>
          </a:p>
          <a:p>
            <a:pPr algn="ctr">
              <a:buNone/>
            </a:pPr>
            <a:r>
              <a:rPr lang="ru-RU" sz="1800" b="1" dirty="0" err="1" smtClean="0">
                <a:latin typeface="Monotype Corsiva" pitchFamily="66" charset="0"/>
              </a:rPr>
              <a:t>Яруничева</a:t>
            </a:r>
            <a:r>
              <a:rPr lang="ru-RU" sz="1800" b="1" dirty="0" smtClean="0">
                <a:latin typeface="Monotype Corsiva" pitchFamily="66" charset="0"/>
              </a:rPr>
              <a:t> Татьяна Владимировна</a:t>
            </a:r>
          </a:p>
          <a:p>
            <a:pPr algn="ctr">
              <a:buNone/>
            </a:pPr>
            <a:r>
              <a:rPr lang="ru-RU" sz="1800" b="1" dirty="0" smtClean="0">
                <a:latin typeface="Monotype Corsiva" pitchFamily="66" charset="0"/>
              </a:rPr>
              <a:t>высшая квалификационная категория</a:t>
            </a:r>
          </a:p>
          <a:p>
            <a:pPr algn="ctr">
              <a:buNone/>
            </a:pPr>
            <a:r>
              <a:rPr lang="ru-RU" sz="1800" b="1" dirty="0" smtClean="0">
                <a:latin typeface="Monotype Corsiva" pitchFamily="66" charset="0"/>
              </a:rPr>
              <a:t>музыкальный руководитель</a:t>
            </a:r>
          </a:p>
          <a:p>
            <a:pPr algn="ctr">
              <a:buNone/>
            </a:pPr>
            <a:r>
              <a:rPr lang="ru-RU" sz="1800" b="1" dirty="0" smtClean="0">
                <a:latin typeface="Monotype Corsiva" pitchFamily="66" charset="0"/>
              </a:rPr>
              <a:t>Пекарева Татьяна Анатольевна</a:t>
            </a:r>
          </a:p>
          <a:p>
            <a:pPr algn="ctr">
              <a:buNone/>
            </a:pPr>
            <a:r>
              <a:rPr lang="ru-RU" sz="1800" b="1" dirty="0" smtClean="0">
                <a:latin typeface="Monotype Corsiva" pitchFamily="66" charset="0"/>
              </a:rPr>
              <a:t>первая квалификационная категория</a:t>
            </a:r>
          </a:p>
          <a:p>
            <a:pPr algn="ctr">
              <a:buNone/>
            </a:pPr>
            <a:endParaRPr lang="ru-RU" sz="1800" b="1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sz="1800" b="1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sz="1800" b="1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sz="1800" b="1" dirty="0" smtClean="0">
              <a:latin typeface="Monotype Corsiva" pitchFamily="66" charset="0"/>
            </a:endParaRPr>
          </a:p>
          <a:p>
            <a:pPr algn="ctr">
              <a:buNone/>
            </a:pPr>
            <a:endParaRPr lang="ru-RU" sz="18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277</TotalTime>
  <Words>273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Шаблон 2</vt:lpstr>
      <vt:lpstr>Детский  оздоровительный  лагерь «Непоседы» с дневным пребыванием на базе МДОУ «Сланцевский детский сад №3 комбинированного вида» 2023-2024учебный год </vt:lpstr>
      <vt:lpstr>Оздоровительный лагерь - это</vt:lpstr>
      <vt:lpstr>Июнь 2024 года</vt:lpstr>
      <vt:lpstr>Нормативное обеспечение</vt:lpstr>
      <vt:lpstr>Внимание!!!</vt:lpstr>
      <vt:lpstr>Стоимость путевки</vt:lpstr>
      <vt:lpstr>Слайд 7</vt:lpstr>
      <vt:lpstr>Режим дня</vt:lpstr>
      <vt:lpstr>Педагогические кадры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 оздоровительный  лагерь с дневным пребыванием на базе МДОУ «Сланцевский детский сад №3 комбинированного вида» 2021-2022 учебный год</dc:title>
  <dc:creator>Юлия</dc:creator>
  <cp:lastModifiedBy>User</cp:lastModifiedBy>
  <cp:revision>23</cp:revision>
  <dcterms:created xsi:type="dcterms:W3CDTF">2022-04-20T11:30:50Z</dcterms:created>
  <dcterms:modified xsi:type="dcterms:W3CDTF">2024-03-22T11:02:34Z</dcterms:modified>
</cp:coreProperties>
</file>