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63" r:id="rId7"/>
    <p:sldId id="262" r:id="rId8"/>
    <p:sldId id="268" r:id="rId9"/>
    <p:sldId id="265" r:id="rId10"/>
    <p:sldId id="259" r:id="rId11"/>
    <p:sldId id="269" r:id="rId12"/>
    <p:sldId id="264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энергосбережению 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«Да будет свет!»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643570" y="5715016"/>
            <a:ext cx="2786082" cy="142876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https://grozmer.ru/images/photos/article1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e-oboi.com/wp-content/uploads/2015/01/thumb_16_0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admin\Desktop\HTB14NqPndrJ8KJjSspaq6xuKpXa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admin\Desktop\HTB14NqPndrJ8KJjSspaq6xuKpXa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zabavniks.com/wp-content/uploads/incandescent_lamp_9_071022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admin\Desktop\incandescent_lamp_9_0710225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F3976"/>
              </a:clrFrom>
              <a:clrTo>
                <a:srgbClr val="1F3976">
                  <a:alpha val="0"/>
                </a:srgbClr>
              </a:clrTo>
            </a:clrChange>
          </a:blip>
          <a:srcRect l="8220" r="13695" b="9585"/>
          <a:stretch>
            <a:fillRect/>
          </a:stretch>
        </p:blipFill>
        <p:spPr bwMode="auto">
          <a:xfrm>
            <a:off x="5500694" y="2500306"/>
            <a:ext cx="2940358" cy="34046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39" name="AutoShape 15" descr="https://www.nonograms.ru/files/user/upload/35825_e0740c424afb9ee29cd639b224414c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https://www.nonograms.ru/files/user/upload/35825_e0740c424afb9ee29cd639b224414c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35825_e0740c424afb9ee29cd639b224414ca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84584" y="2708920"/>
            <a:ext cx="4149080" cy="41490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Откуда берется электричество?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tesiaes.ru/wp-content/uploads/2014/06/k_tec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11560" y="1196752"/>
            <a:ext cx="3857625" cy="2428875"/>
          </a:xfrm>
          <a:prstGeom prst="rect">
            <a:avLst/>
          </a:prstGeom>
          <a:noFill/>
        </p:spPr>
      </p:pic>
      <p:pic>
        <p:nvPicPr>
          <p:cNvPr id="13" name="Picture 10" descr="http://www.atominfo.ru/news3/c0008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14818"/>
            <a:ext cx="3786214" cy="1927265"/>
          </a:xfrm>
          <a:prstGeom prst="rect">
            <a:avLst/>
          </a:prstGeom>
          <a:noFill/>
        </p:spPr>
      </p:pic>
      <p:pic>
        <p:nvPicPr>
          <p:cNvPr id="14" name="Picture 8" descr="https://encrypted-tbn3.gstatic.com/images?q=tbn:ANd9GcQda7wvm1hocH0A_Cy55TNFZT4GKF6x10RGszTj5jqBYq15Lq0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196752"/>
            <a:ext cx="3643338" cy="235745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11761" y="3573016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ТЭЦ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6505" y="4721662"/>
            <a:ext cx="57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АЭС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5940151" y="3825513"/>
            <a:ext cx="15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ГЭС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4293096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Электричество вырабатывается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электростанциях.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35825_e0740c424afb9ee29cd639b224414ca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708920"/>
            <a:ext cx="1844824" cy="184482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чём работают электростанции?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традиционным источникам энергии относят 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газ, нефть, древесину, уголь, торф, горючие сланцы, уран, графит, свинец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Данные виды энергоресурсов используются на тепловых, атомных и гидроэлектростанциях.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35825_e0740c424afb9ee29cd639b224414ca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0152" y="4005064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приходит  к нам  в дом по проводам.</a:t>
            </a:r>
            <a:b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pic>
        <p:nvPicPr>
          <p:cNvPr id="8" name="Содержимое 7" descr="0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437112"/>
            <a:ext cx="3508104" cy="2178135"/>
          </a:xfrm>
        </p:spPr>
      </p:pic>
      <p:pic>
        <p:nvPicPr>
          <p:cNvPr id="5" name="Содержимое 4" descr="8UX5Xqa4_6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846834" cy="2888973"/>
          </a:xfrm>
        </p:spPr>
      </p:pic>
      <p:pic>
        <p:nvPicPr>
          <p:cNvPr id="1026" name="Picture 2" descr="https://best-stroy.ru/foto-predlozheniya/12/40/zh-b-opory-sv-vozdushnykh-liniy.jpeg?1512135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4269535" cy="2844578"/>
          </a:xfrm>
          <a:prstGeom prst="rect">
            <a:avLst/>
          </a:prstGeom>
          <a:noFill/>
        </p:spPr>
      </p:pic>
      <p:pic>
        <p:nvPicPr>
          <p:cNvPr id="6" name="Рисунок 5" descr="35825_e0740c424afb9ee29cd639b224414ca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24128" y="4293096"/>
            <a:ext cx="2304256" cy="230425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каким предметам вы можете догадаться о наличии электричества в доме?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F6F7"/>
              </a:clrFrom>
              <a:clrTo>
                <a:srgbClr val="ECF6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916832"/>
            <a:ext cx="8244408" cy="4450816"/>
          </a:xfrm>
          <a:prstGeom prst="rect">
            <a:avLst/>
          </a:prstGeom>
        </p:spPr>
      </p:pic>
      <p:pic>
        <p:nvPicPr>
          <p:cNvPr id="4" name="Рисунок 3" descr="35825_e0740c424afb9ee29cd639b224414ca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63888" y="4553744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4704"/>
            <a:ext cx="9144000" cy="4464496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Электричество есть в каждом доме. Это наш 	самый первый помощник. С помощью 	электричества работают все приборы. Но для 	того, чтобы электричество произвести, 	используют много природных ресурсов,</a:t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а они  не бесконечны.</a:t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Поэтому все мы должны экономить 	электроэнергию!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4.png"/>
          <p:cNvPicPr>
            <a:picLocks noChangeAspect="1"/>
          </p:cNvPicPr>
          <p:nvPr/>
        </p:nvPicPr>
        <p:blipFill>
          <a:blip r:embed="rId2" cstate="print"/>
          <a:srcRect l="4939" r="18504"/>
          <a:stretch>
            <a:fillRect/>
          </a:stretch>
        </p:blipFill>
        <p:spPr>
          <a:xfrm>
            <a:off x="7277066" y="3914029"/>
            <a:ext cx="1866934" cy="294397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4752528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Береги электроэнергию!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3319926" cy="1871924"/>
          </a:xfrm>
          <a:prstGeom prst="rect">
            <a:avLst/>
          </a:prstGeom>
        </p:spPr>
      </p:pic>
      <p:pic>
        <p:nvPicPr>
          <p:cNvPr id="4" name="Рисунок 3" descr="0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573016"/>
            <a:ext cx="3563888" cy="1688404"/>
          </a:xfrm>
          <a:prstGeom prst="rect">
            <a:avLst/>
          </a:prstGeom>
        </p:spPr>
      </p:pic>
      <p:pic>
        <p:nvPicPr>
          <p:cNvPr id="5" name="Рисунок 4" descr="06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36010"/>
            <a:ext cx="3290226" cy="2121990"/>
          </a:xfrm>
          <a:prstGeom prst="rect">
            <a:avLst/>
          </a:prstGeom>
        </p:spPr>
      </p:pic>
      <p:pic>
        <p:nvPicPr>
          <p:cNvPr id="6" name="Рисунок 5" descr="05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7AD6E1"/>
              </a:clrFrom>
              <a:clrTo>
                <a:srgbClr val="7AD6E1">
                  <a:alpha val="0"/>
                </a:srgbClr>
              </a:clrTo>
            </a:clrChange>
          </a:blip>
          <a:srcRect l="12012" t="9686" r="13513"/>
          <a:stretch>
            <a:fillRect/>
          </a:stretch>
        </p:blipFill>
        <p:spPr>
          <a:xfrm>
            <a:off x="6300192" y="1700808"/>
            <a:ext cx="2232248" cy="33569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478872"/>
            <a:ext cx="874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Сохраним энергию – сохраним планету!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6264696" cy="5145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Ребята, вы узнали нашего гостя меня?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Это  - Нолик,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самый младший в семье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фиксиков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Папуса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Ему   около пяти лет. Он очень добрый. В силу возраста он еще не ходит в школу, но вместе с сестрой старается изучать механизмы и машины. Нолик нередко попадает в непростые ситуации, так как ему недостает знаний и опыта, но с помощью друзей и семьи выходит из них с честью и новыми знаниями.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492896"/>
            <a:ext cx="3183414" cy="409296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Путешествие начинается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1"/>
            <a:ext cx="5904656" cy="21168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Сегодня мы  с вам  отправимся  в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увлекательное путешествие. «Куда?» – спросите вы. Мы отправимся в город, где живет электричество.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USA-city-night-views-skyscrapers-buildings-lights-illumination_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45024"/>
            <a:ext cx="5356087" cy="301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432" y="3645024"/>
            <a:ext cx="2498981" cy="32129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какой комнате удобнее читать, почему?</a:t>
            </a:r>
            <a:endParaRPr lang="ru-RU" dirty="0"/>
          </a:p>
        </p:txBody>
      </p:sp>
      <p:pic>
        <p:nvPicPr>
          <p:cNvPr id="4" name="Рисунок 3" descr="681449d8af316b862f1f5384c4caf3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273828" cy="4365104"/>
          </a:xfrm>
          <a:prstGeom prst="rect">
            <a:avLst/>
          </a:prstGeom>
        </p:spPr>
      </p:pic>
      <p:pic>
        <p:nvPicPr>
          <p:cNvPr id="5" name="Рисунок 4" descr="0e8987147d07f32c54ae00f5474274c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420888"/>
            <a:ext cx="4764021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Загадка Нолика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600200"/>
            <a:ext cx="5472608" cy="4493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 – стеклянный пузырек,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живет в нем огонек.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Днем он спит, а как проснется,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Ярким пламенем зажжется.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       (Электрическая лампочка)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5825_e0740c424afb9ee29cd639b224414ca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84584" y="2708920"/>
            <a:ext cx="414908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бывают лампочки?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region-yug.ru/images/dom/energosbereg_lampy%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CBFEFF"/>
              </a:clrFrom>
              <a:clrTo>
                <a:srgbClr val="CBFE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5976" y="3212976"/>
            <a:ext cx="4578265" cy="2169087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Энергосберегающие лампы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poisk-podbor.ru/aimg/content/2af4e54035102c35b1e0ec0267c3c909ae10e82c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5B70B1"/>
              </a:clrFrom>
              <a:clrTo>
                <a:srgbClr val="5B70B1">
                  <a:alpha val="0"/>
                </a:srgbClr>
              </a:clrTo>
            </a:clrChange>
          </a:blip>
          <a:srcRect l="4762" t="11111" r="7143" b="20661"/>
          <a:stretch>
            <a:fillRect/>
          </a:stretch>
        </p:blipFill>
        <p:spPr bwMode="auto">
          <a:xfrm>
            <a:off x="323528" y="3140968"/>
            <a:ext cx="3936500" cy="26387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9552" y="1628800"/>
            <a:ext cx="396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Лампы накаливания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Электричество – это жизнь!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bec39.com/attachments/Image/1355181341.jpg?template=gener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196752"/>
            <a:ext cx="3162644" cy="4458651"/>
          </a:xfrm>
          <a:prstGeom prst="rect">
            <a:avLst/>
          </a:prstGeom>
          <a:noFill/>
        </p:spPr>
      </p:pic>
      <p:pic>
        <p:nvPicPr>
          <p:cNvPr id="5" name="Содержимое 9" descr="0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980728"/>
            <a:ext cx="3074765" cy="3783644"/>
          </a:xfrm>
          <a:prstGeom prst="rect">
            <a:avLst/>
          </a:prstGeom>
        </p:spPr>
      </p:pic>
      <p:pic>
        <p:nvPicPr>
          <p:cNvPr id="6" name="Рисунок 5" descr="article1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797152"/>
            <a:ext cx="2834177" cy="1884839"/>
          </a:xfrm>
          <a:prstGeom prst="rect">
            <a:avLst/>
          </a:prstGeom>
        </p:spPr>
      </p:pic>
      <p:pic>
        <p:nvPicPr>
          <p:cNvPr id="7" name="Рисунок 6" descr="35825_e0740c424afb9ee29cd639b224414ca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99176" y="0"/>
            <a:ext cx="1844824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700808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Электричество есть в каждом доме. Это наш самый первый помощник. С помощью электричества работают все приборы.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5825_e0740c424afb9ee29cd639b224414ca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3284984"/>
            <a:ext cx="3573016" cy="35730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Откуда берется электричество?</a:t>
            </a:r>
            <a:endParaRPr lang="ru-RU" sz="3600" dirty="0"/>
          </a:p>
        </p:txBody>
      </p:sp>
      <p:pic>
        <p:nvPicPr>
          <p:cNvPr id="4" name="Содержимое 3" descr="0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D9EDE2"/>
              </a:clrFrom>
              <a:clrTo>
                <a:srgbClr val="D9ED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694" y="1600200"/>
            <a:ext cx="7236612" cy="4525963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35825_e0740c424afb9ee29cd639b224414ca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68344" y="4797152"/>
            <a:ext cx="1844824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167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по энергосбережению  «Да будет свет!»</vt:lpstr>
      <vt:lpstr>Слайд 2</vt:lpstr>
      <vt:lpstr>Путешествие начинается</vt:lpstr>
      <vt:lpstr>В какой комнате удобнее читать, почему?</vt:lpstr>
      <vt:lpstr>Загадка Нолика</vt:lpstr>
      <vt:lpstr>Какие бывают лампочки?</vt:lpstr>
      <vt:lpstr>Электричество – это жизнь!</vt:lpstr>
      <vt:lpstr>Слайд 8</vt:lpstr>
      <vt:lpstr>Откуда берется электричество?</vt:lpstr>
      <vt:lpstr>Откуда берется электричество?</vt:lpstr>
      <vt:lpstr>На чём работают электростанции?</vt:lpstr>
      <vt:lpstr>И приходит  к нам  в дом по проводам. </vt:lpstr>
      <vt:lpstr>По каким предметам вы можете догадаться о наличии электричества в доме?</vt:lpstr>
      <vt:lpstr> Электричество есть в каждом доме. Это наш  самый первый помощник. С помощью  электричества работают все приборы. Но для  того, чтобы электричество произвести,  используют много природных ресурсов,  а они  не бесконечны.  Поэтому все мы должны экономить  электроэнергию! </vt:lpstr>
      <vt:lpstr>Береги электроэнергию!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энергосбережению  «Да будет свет!»</dc:title>
  <dc:creator>admin</dc:creator>
  <cp:lastModifiedBy>User</cp:lastModifiedBy>
  <cp:revision>33</cp:revision>
  <dcterms:created xsi:type="dcterms:W3CDTF">2022-11-02T18:59:15Z</dcterms:created>
  <dcterms:modified xsi:type="dcterms:W3CDTF">2023-10-03T07:40:18Z</dcterms:modified>
</cp:coreProperties>
</file>