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0" r:id="rId5"/>
    <p:sldId id="262" r:id="rId6"/>
    <p:sldId id="259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872" autoAdjust="0"/>
    <p:restoredTop sz="95477" autoAdjust="0"/>
  </p:normalViewPr>
  <p:slideViewPr>
    <p:cSldViewPr snapToGrid="0">
      <p:cViewPr>
        <p:scale>
          <a:sx n="80" d="100"/>
          <a:sy n="80" d="100"/>
        </p:scale>
        <p:origin x="-79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03514" y="1945377"/>
            <a:ext cx="65333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Спортивный фестиваль «Здоровая семья – сильная Россия»</a:t>
            </a:r>
          </a:p>
          <a:p>
            <a:pPr algn="ctr"/>
            <a:r>
              <a:rPr lang="ru-RU" sz="24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Конкурс «Мы в спорте»</a:t>
            </a:r>
          </a:p>
          <a:p>
            <a:pPr algn="ctr"/>
            <a:r>
              <a:rPr lang="ru-RU" sz="24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Семья Сабировых</a:t>
            </a:r>
            <a:endParaRPr lang="ru-RU" sz="24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2" name="Первушина Оксана - Мама Папа Я - Спортивная семья!!!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36835" y="5903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p:transition advTm="10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9893" y="252414"/>
            <a:ext cx="3627108" cy="303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9168" y="2978150"/>
            <a:ext cx="2558782" cy="366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79780515"/>
      </p:ext>
    </p:extLst>
  </p:cSld>
  <p:clrMapOvr>
    <a:masterClrMapping/>
  </p:clrMapOvr>
  <p:transition advTm="1357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9089" y="93636"/>
            <a:ext cx="4835700" cy="316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2350" y="3975101"/>
            <a:ext cx="4035423" cy="25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79780515"/>
      </p:ext>
    </p:extLst>
  </p:cSld>
  <p:clrMapOvr>
    <a:masterClrMapping/>
  </p:clrMapOvr>
  <p:transition advTm="32406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48070" y="559189"/>
            <a:ext cx="7177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Девиз семьи Сабировых:</a:t>
            </a:r>
            <a:endParaRPr lang="ru-RU" sz="36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4" y="1703153"/>
            <a:ext cx="6657732" cy="2518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</a:pPr>
            <a:r>
              <a:rPr lang="ru-RU" sz="36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«</a:t>
            </a:r>
            <a:r>
              <a:rPr lang="ru-RU" sz="24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Пусть всегда будет солнце,</a:t>
            </a:r>
          </a:p>
          <a:p>
            <a:pPr marL="457200" indent="-457200" algn="ctr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Пусть всегда будет небо,</a:t>
            </a:r>
          </a:p>
          <a:p>
            <a:pPr marL="457200" indent="-457200" algn="ctr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Пусть всегда будут дети,</a:t>
            </a:r>
          </a:p>
          <a:p>
            <a:pPr marL="457200" indent="-457200" algn="ctr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Пусть всегда будет мир!!!»</a:t>
            </a:r>
            <a:endParaRPr lang="ru-RU" sz="24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ransition advTm="707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41847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Семья Сабировых:</a:t>
            </a:r>
            <a:endParaRPr lang="ru-RU" sz="36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3270" y="1703153"/>
            <a:ext cx="73151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ru-RU" sz="2400" dirty="0" smtClean="0"/>
              <a:t>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Папа - Сабиров Чынарбек Нуркамилович</a:t>
            </a:r>
          </a:p>
          <a:p>
            <a:pPr marL="457200" indent="-457200" algn="ctr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Мама - Абдыкалыкова Токтобу Манасовна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Дети:</a:t>
            </a:r>
          </a:p>
          <a:p>
            <a:pPr marL="457200" indent="-457200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Сабиров Эрболот Чынарбекович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Сабиров Адахан Чынарбекович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Сабиров Рамис Чынарбекович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Сабиров Биймырза Чынарбекович</a:t>
            </a:r>
            <a:endParaRPr lang="ru-RU" sz="24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ransition advTm="1245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29644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Заголовок слайда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6952" y="4569661"/>
            <a:ext cx="4182035" cy="21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9611" y="2474261"/>
            <a:ext cx="4504765" cy="197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9797" y="180905"/>
            <a:ext cx="4459533" cy="213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ransition advTm="1365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1471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Заголо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 слайда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C:\Users\F1\Desktop\Мы в спорте многодетная семья\1684490663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600" y="2489200"/>
            <a:ext cx="4165600" cy="4165600"/>
          </a:xfrm>
          <a:prstGeom prst="rect">
            <a:avLst/>
          </a:prstGeom>
          <a:noFill/>
        </p:spPr>
      </p:pic>
      <p:pic>
        <p:nvPicPr>
          <p:cNvPr id="2051" name="Picture 3" descr="C:\Users\F1\Desktop\Мы в спорте многодетная семья\1684490663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9400" y="165100"/>
            <a:ext cx="3543300" cy="3543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ransition advTm="13438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 слайда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C:\Users\F1\Desktop\Мы в спорте многодетная семья\16844906632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9100" y="177800"/>
            <a:ext cx="4025900" cy="4025900"/>
          </a:xfrm>
          <a:prstGeom prst="rect">
            <a:avLst/>
          </a:prstGeom>
          <a:noFill/>
        </p:spPr>
      </p:pic>
      <p:pic>
        <p:nvPicPr>
          <p:cNvPr id="3075" name="Picture 3" descr="C:\Users\F1\Desktop\Мы в спорте многодетная семья\1684490663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7300" y="2971800"/>
            <a:ext cx="3644900" cy="3644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79780515"/>
      </p:ext>
    </p:extLst>
  </p:cSld>
  <p:clrMapOvr>
    <a:masterClrMapping/>
  </p:clrMapOvr>
  <p:transition advTm="1379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4098" name="Picture 2" descr="C:\Users\F1\Desktop\Мы в спорте многодетная семья\1684490663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9800" y="2527300"/>
            <a:ext cx="4013200" cy="4013200"/>
          </a:xfrm>
          <a:prstGeom prst="rect">
            <a:avLst/>
          </a:prstGeom>
          <a:noFill/>
        </p:spPr>
      </p:pic>
      <p:pic>
        <p:nvPicPr>
          <p:cNvPr id="4099" name="Picture 3" descr="C:\Users\F1\Desktop\Мы в спорте многодетная семья\16844906632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6900" y="228600"/>
            <a:ext cx="3924300" cy="3924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79780515"/>
      </p:ext>
    </p:extLst>
  </p:cSld>
  <p:clrMapOvr>
    <a:masterClrMapping/>
  </p:clrMapOvr>
  <p:transition advTm="1367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5122" name="Picture 2" descr="C:\Users\F1\Desktop\Мы в спорте многодетная семья\1684490663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499" y="194255"/>
            <a:ext cx="5902841" cy="2726745"/>
          </a:xfrm>
          <a:prstGeom prst="rect">
            <a:avLst/>
          </a:prstGeom>
          <a:noFill/>
        </p:spPr>
      </p:pic>
      <p:pic>
        <p:nvPicPr>
          <p:cNvPr id="5123" name="Picture 3" descr="C:\Users\F1\Desktop\Мы в спорте многодетная семья\16844906631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4450" y="3343692"/>
            <a:ext cx="5105400" cy="23583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79780515"/>
      </p:ext>
    </p:extLst>
  </p:cSld>
  <p:clrMapOvr>
    <a:masterClrMapping/>
  </p:clrMapOvr>
  <p:transition advTm="1398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6146" name="Picture 2" descr="C:\Users\F1\Desktop\Мы в спорте многодетная семья\16844906631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0" y="600931"/>
            <a:ext cx="4565650" cy="2109046"/>
          </a:xfrm>
          <a:prstGeom prst="rect">
            <a:avLst/>
          </a:prstGeom>
          <a:noFill/>
        </p:spPr>
      </p:pic>
      <p:pic>
        <p:nvPicPr>
          <p:cNvPr id="6147" name="Picture 3" descr="C:\Users\F1\Desktop\Мы в спорте многодетная семья\16844906631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0951" y="3136896"/>
            <a:ext cx="5154921" cy="23812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79780515"/>
      </p:ext>
    </p:extLst>
  </p:cSld>
  <p:clrMapOvr>
    <a:masterClrMapping/>
  </p:clrMapOvr>
  <p:transition advTm="13625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355</TotalTime>
  <Words>64</Words>
  <Application>Microsoft Office PowerPoint</Application>
  <PresentationFormat>Экран (4:3)</PresentationFormat>
  <Paragraphs>17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F1</cp:lastModifiedBy>
  <cp:revision>34</cp:revision>
  <dcterms:created xsi:type="dcterms:W3CDTF">2013-11-19T05:52:05Z</dcterms:created>
  <dcterms:modified xsi:type="dcterms:W3CDTF">2023-05-23T21:32:07Z</dcterms:modified>
</cp:coreProperties>
</file>