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9" r:id="rId4"/>
    <p:sldId id="270" r:id="rId5"/>
    <p:sldId id="272" r:id="rId6"/>
    <p:sldId id="271" r:id="rId7"/>
    <p:sldId id="273" r:id="rId8"/>
    <p:sldId id="274" r:id="rId9"/>
    <p:sldId id="275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CFD0-44AE-46CE-8C60-364DFF257757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A6795-B000-47AC-B8A1-6F9D03E0B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CFD0-44AE-46CE-8C60-364DFF257757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6795-B000-47AC-B8A1-6F9D03E0B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CFD0-44AE-46CE-8C60-364DFF257757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6795-B000-47AC-B8A1-6F9D03E0B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06CFD0-44AE-46CE-8C60-364DFF257757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DA6795-B000-47AC-B8A1-6F9D03E0B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CFD0-44AE-46CE-8C60-364DFF257757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6795-B000-47AC-B8A1-6F9D03E0B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CFD0-44AE-46CE-8C60-364DFF257757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6795-B000-47AC-B8A1-6F9D03E0B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6795-B000-47AC-B8A1-6F9D03E0B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CFD0-44AE-46CE-8C60-364DFF257757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CFD0-44AE-46CE-8C60-364DFF257757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6795-B000-47AC-B8A1-6F9D03E0B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CFD0-44AE-46CE-8C60-364DFF257757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6795-B000-47AC-B8A1-6F9D03E0B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06CFD0-44AE-46CE-8C60-364DFF257757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DA6795-B000-47AC-B8A1-6F9D03E0B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CFD0-44AE-46CE-8C60-364DFF257757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A6795-B000-47AC-B8A1-6F9D03E0B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06CFD0-44AE-46CE-8C60-364DFF257757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DA6795-B000-47AC-B8A1-6F9D03E0B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15000"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8;&#1077;&#1079;&#1077;&#1085;&#1090;&#1072;&#1094;&#1080;&#1103;\&#1040;&#1091;&#1076;&#1080;&#1086;%206%20(&#1089;&#1083;&#1072;&#1081;&#1076;%20&#8470;%2010).m4a" TargetMode="External"/><Relationship Id="rId5" Type="http://schemas.openxmlformats.org/officeDocument/2006/relationships/image" Target="../media/image16.png"/><Relationship Id="rId4" Type="http://schemas.microsoft.com/office/2007/relationships/media" Target="file:///E:\&#1087;&#1088;&#1077;&#1079;&#1077;&#1085;&#1090;&#1072;&#1094;&#1080;&#1103;\&#1040;&#1091;&#1076;&#1080;&#1086;%206%20(&#1089;&#1083;&#1072;&#1081;&#1076;%20&#8470;%2010).m4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8;&#1077;&#1079;&#1077;&#1085;&#1090;&#1072;&#1094;&#1080;&#1103;\&#1040;&#1091;&#1076;&#1080;&#1086;%201%20%20(%20&#1089;&#1083;&#1072;&#1081;&#1076;%20&#8470;3).m4a" TargetMode="External"/><Relationship Id="rId5" Type="http://schemas.openxmlformats.org/officeDocument/2006/relationships/image" Target="../media/image6.png"/><Relationship Id="rId4" Type="http://schemas.microsoft.com/office/2007/relationships/media" Target="file:///E:\&#1087;&#1088;&#1077;&#1079;&#1077;&#1085;&#1090;&#1072;&#1094;&#1080;&#1103;\&#1040;&#1091;&#1076;&#1080;&#1086;%201%20%20(%20&#1089;&#1083;&#1072;&#1081;&#1076;%20&#8470;3).m4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8;&#1077;&#1079;&#1077;&#1085;&#1090;&#1072;&#1094;&#1080;&#1103;\&#1040;&#1091;&#1076;&#1080;&#1086;%202%20(&#1089;&#1083;&#1072;&#1081;&#1076;%20&#8470;%204).m4a" TargetMode="External"/><Relationship Id="rId5" Type="http://schemas.openxmlformats.org/officeDocument/2006/relationships/image" Target="../media/image8.png"/><Relationship Id="rId4" Type="http://schemas.microsoft.com/office/2007/relationships/media" Target="file:///E:\&#1087;&#1088;&#1077;&#1079;&#1077;&#1085;&#1090;&#1072;&#1094;&#1080;&#1103;\&#1040;&#1091;&#1076;&#1080;&#1086;%202%20(&#1089;&#1083;&#1072;&#1081;&#1076;%20&#8470;%204).m4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8;&#1077;&#1079;&#1077;&#1085;&#1090;&#1072;&#1094;&#1080;&#1103;\&#1040;&#1091;&#1076;&#1080;&#1086;%204(%20&#8470;&#1089;&#1083;&#1072;&#1081;&#1076;%206).m4a" TargetMode="External"/><Relationship Id="rId5" Type="http://schemas.openxmlformats.org/officeDocument/2006/relationships/image" Target="../media/image10.png"/><Relationship Id="rId4" Type="http://schemas.microsoft.com/office/2007/relationships/media" Target="file:///E:\&#1087;&#1088;&#1077;&#1079;&#1077;&#1085;&#1090;&#1072;&#1094;&#1080;&#1103;\&#1040;&#1091;&#1076;&#1080;&#1086;%204(%20&#8470;&#1089;&#1083;&#1072;&#1081;&#1076;%206).m4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8;&#1077;&#1079;&#1077;&#1085;&#1090;&#1072;&#1094;&#1080;&#1103;\&#1040;&#1091;&#1076;&#1080;&#1086;%203%20(&#1089;&#1083;&#1072;&#1081;&#1076;&#8470;%207).m4a" TargetMode="External"/><Relationship Id="rId5" Type="http://schemas.openxmlformats.org/officeDocument/2006/relationships/image" Target="../media/image6.png"/><Relationship Id="rId4" Type="http://schemas.microsoft.com/office/2007/relationships/media" Target="file:///E:\&#1087;&#1088;&#1077;&#1079;&#1077;&#1085;&#1090;&#1072;&#1094;&#1080;&#1103;\&#1040;&#1091;&#1076;&#1080;&#1086;%203%20(&#1089;&#1083;&#1072;&#1081;&#1076;&#8470;%207).m4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8;&#1077;&#1079;&#1077;&#1085;&#1090;&#1072;&#1094;&#1080;&#1103;\&#1040;&#1091;&#1076;&#1080;&#1086;%205%20%20(&#1089;&#1083;&#1072;&#1081;&#1076;%20&#8470;%209).m4a" TargetMode="External"/><Relationship Id="rId5" Type="http://schemas.openxmlformats.org/officeDocument/2006/relationships/image" Target="../media/image14.png"/><Relationship Id="rId4" Type="http://schemas.microsoft.com/office/2007/relationships/media" Target="file:///E:\&#1087;&#1088;&#1077;&#1079;&#1077;&#1085;&#1090;&#1072;&#1094;&#1080;&#1103;\&#1040;&#1091;&#1076;&#1080;&#1086;%205%20%20(&#1089;&#1083;&#1072;&#1081;&#1076;%20&#8470;%209).m4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Материал подготовили: воспитатели: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Евсеева Н.Н.1 кв.кат. </a:t>
            </a:r>
          </a:p>
          <a:p>
            <a:pPr algn="l"/>
            <a:r>
              <a:rPr lang="ru-RU" dirty="0" err="1">
                <a:solidFill>
                  <a:schemeClr val="bg1"/>
                </a:solidFill>
              </a:rPr>
              <a:t>Баркова</a:t>
            </a:r>
            <a:r>
              <a:rPr lang="ru-RU" dirty="0">
                <a:solidFill>
                  <a:schemeClr val="bg1"/>
                </a:solidFill>
              </a:rPr>
              <a:t> М.А. 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Дидактический материал на тему «Кошки в блокадном Ленинграде»</a:t>
            </a:r>
          </a:p>
        </p:txBody>
      </p:sp>
    </p:spTree>
  </p:cSld>
  <p:clrMapOvr>
    <a:masterClrMapping/>
  </p:clrMapOvr>
  <p:transition spd="slow" advClick="0" advTm="10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Памятники коту </a:t>
            </a:r>
            <a:r>
              <a:rPr lang="ru-RU" b="1" dirty="0" err="1">
                <a:solidFill>
                  <a:srgbClr val="FFFF00"/>
                </a:solidFill>
              </a:rPr>
              <a:t>Елисею</a:t>
            </a:r>
            <a:r>
              <a:rPr lang="ru-RU" b="1" dirty="0">
                <a:solidFill>
                  <a:srgbClr val="FFFF00"/>
                </a:solidFill>
              </a:rPr>
              <a:t> и кошке Василисе. 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sz="2700" dirty="0">
                <a:solidFill>
                  <a:srgbClr val="FFFF00"/>
                </a:solidFill>
              </a:rPr>
              <a:t>(озвучивает воспитатель)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620501"/>
            <a:ext cx="6072230" cy="488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Аудио 6 (слайд № 10)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57290" y="2643182"/>
            <a:ext cx="6480720" cy="395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31432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Загадаю вам загадку – для ума нужна зарядка! 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Мордочка усатая, 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Шубка полосатая, 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Часто умывается, 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с водой не знается?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Педагог: речь пойдет о наших четвероногих друзьях.  Сегодня, мы с вами узнаем о кошках – героях. 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Аудио 7 (слайд № 2)">
            <a:hlinkClick r:id="" action="ppaction://media"/>
            <a:extLst>
              <a:ext uri="{FF2B5EF4-FFF2-40B4-BE49-F238E27FC236}">
                <a16:creationId xmlns:a16="http://schemas.microsoft.com/office/drawing/2014/main" xmlns="" id="{1E815F37-0EE9-4DCF-BF54-ED214E490EF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3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История о коте Тимоше 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(рассказ педагога)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05" y="1407942"/>
            <a:ext cx="806489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Аудио 1  ( слайд №3)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555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Герои блокадного Ленинграда.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sz="2700" b="1" dirty="0">
                <a:solidFill>
                  <a:srgbClr val="FFFF00"/>
                </a:solidFill>
              </a:rPr>
              <a:t> (рассказ педагога) 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4" name="Аудио 2 (слайд № 4)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Вот окошко распахнулось, (Разводят руки в стороны.)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Кошка вышла на карниз.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(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Имитируют</a:t>
            </a:r>
            <a:r>
              <a:rPr lang="ru-RU" dirty="0">
                <a:solidFill>
                  <a:srgbClr val="FFFF00"/>
                </a:solidFill>
              </a:rPr>
              <a:t> мягкую, грациозную походку кошки.)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Посмотрела кошка вверх. (Смотрят вверх.)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Посмотрела кошка вниз. (Смотрят вниз.)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Вот налево повернулась. (Смотрят влево.)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Проводила взглядом мух.(Взглядом проводят «муху» от левого плеча к правому.)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Потянулась, улыбнулась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И уселась на карниз. (Дети приседают.)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Глаза вправо отвела,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Посмотрела на кота. (Смотрят прямо.)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И закрыла их в </a:t>
            </a:r>
            <a:r>
              <a:rPr lang="ru-RU" dirty="0" err="1">
                <a:solidFill>
                  <a:srgbClr val="FFFF00"/>
                </a:solidFill>
              </a:rPr>
              <a:t>мурчаньи</a:t>
            </a:r>
            <a:r>
              <a:rPr lang="ru-RU" dirty="0">
                <a:solidFill>
                  <a:srgbClr val="FFFF00"/>
                </a:solidFill>
              </a:rPr>
              <a:t>. (Закрывают глаза руками.)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1500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Люди шептались: Кошка!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2700" dirty="0">
                <a:solidFill>
                  <a:srgbClr val="FFFF00"/>
                </a:solidFill>
              </a:rPr>
              <a:t>(читает воспитанник группы)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24000"/>
            <a:ext cx="504056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Аудио 4( №слайд 6)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Хвостатые защитники Эрмитажа </a:t>
            </a:r>
            <a:r>
              <a:rPr lang="ru-RU" sz="2700" dirty="0">
                <a:solidFill>
                  <a:srgbClr val="FFFF00"/>
                </a:solidFill>
              </a:rPr>
              <a:t>(озвучивает воспитатель)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Аудио 3 (слайд№ 7)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effectLst/>
              </a:rPr>
              <a:t>Опорная схема рассказа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8F708F0-8E92-4146-8125-592D2154D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108" y="1524000"/>
            <a:ext cx="6423783" cy="4572000"/>
          </a:xfrm>
        </p:spPr>
      </p:pic>
    </p:spTree>
  </p:cSld>
  <p:clrMapOvr>
    <a:masterClrMapping/>
  </p:clrMapOvr>
  <p:transition spd="slow" advClick="0" advTm="15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Рождение маленьких сердец 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sz="2700" dirty="0">
                <a:solidFill>
                  <a:srgbClr val="FFFF00"/>
                </a:solidFill>
              </a:rPr>
              <a:t>(читает воспитанник группы)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419" y="1524000"/>
            <a:ext cx="697516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Аудио 5  (слайд № 9)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537</TotalTime>
  <Words>75</Words>
  <Application>Microsoft Office PowerPoint</Application>
  <PresentationFormat>Экран (4:3)</PresentationFormat>
  <Paragraphs>14</Paragraphs>
  <Slides>10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Дидактический материал на тему «Кошки в блокадном Ленинграде»</vt:lpstr>
      <vt:lpstr>Загадаю вам загадку – для ума нужна зарядка!  Мордочка усатая,  Шубка полосатая,  Часто умывается,  А с водой не знается?  Педагог: речь пойдет о наших четвероногих друзьях.  Сегодня, мы с вами узнаем о кошках – героях.   </vt:lpstr>
      <vt:lpstr>История о коте Тимоше  (рассказ педагога)</vt:lpstr>
      <vt:lpstr>Герои блокадного Ленинграда.  (рассказ педагога)  </vt:lpstr>
      <vt:lpstr>Физминутка</vt:lpstr>
      <vt:lpstr>Люди шептались: Кошка!  (читает воспитанник группы)</vt:lpstr>
      <vt:lpstr>Хвостатые защитники Эрмитажа (озвучивает воспитатель)</vt:lpstr>
      <vt:lpstr>Опорная схема рассказа</vt:lpstr>
      <vt:lpstr>Рождение маленьких сердец  (читает воспитанник группы)</vt:lpstr>
      <vt:lpstr>Памятники коту Елисею и кошке Василисе.  (озвучивает воспитатель)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Дидактический материал на тему «Кошки в блокадном Ленинграде»</dc:title>
  <dc:creator>Пользователь Windows</dc:creator>
  <cp:lastModifiedBy>главный бухгалтер</cp:lastModifiedBy>
  <cp:revision>52</cp:revision>
  <dcterms:created xsi:type="dcterms:W3CDTF">2023-04-02T12:15:42Z</dcterms:created>
  <dcterms:modified xsi:type="dcterms:W3CDTF">2023-04-11T09:59:49Z</dcterms:modified>
</cp:coreProperties>
</file>