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19F59-0102-E8B5-D18E-429EADFED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97154D-139C-C632-F6DC-D02F71E63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BCAF99-C22B-5BCC-6381-7B4098F0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1586-FC04-460D-AC18-068029F84B33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9A5983-E65D-320D-3015-E74DF1B0C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9F7D0-46B5-5414-7E75-17DE6A03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007E-2B9C-41D3-A6DB-99439006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25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E18D5-A959-3F7A-0F86-3C0CF9C3B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405FAF-7720-5E39-8650-884E23F5A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8D08C3-6F56-6C0D-D5C9-C00FAFA8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1586-FC04-460D-AC18-068029F84B33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7DF6E5-7DD7-6FE9-64F2-CE781965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D1E090-A118-B828-9754-BD062DF25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007E-2B9C-41D3-A6DB-99439006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25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1BC408-F493-39C1-BF95-131CBFF2D6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0439B1-C0D3-B802-5654-7914F404A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AE017B-FEDE-89AE-AFDB-3C866F0FF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1586-FC04-460D-AC18-068029F84B33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1C4544-6D8C-8913-F180-14031D201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63CB50-18DD-9C0A-BA62-50A774F3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007E-2B9C-41D3-A6DB-99439006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89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1A8FA-5009-248E-BDF2-CA6B6583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A0273D-99D6-F3B4-AA12-EC80C961D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C98BB-C980-1BC5-5D84-F54F97D06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1586-FC04-460D-AC18-068029F84B33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80B430-3EB5-DC2B-373B-0FDAC584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36274C-E4B3-4410-9110-01293A51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007E-2B9C-41D3-A6DB-99439006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60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6AF38-D6E0-AC85-FB7A-AD0F56A0E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B225F-F3E1-AF36-FCC8-707CE184C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BABBDF-7D0D-FD85-AAEB-39604DFDB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1586-FC04-460D-AC18-068029F84B33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C18167-BC3D-9175-C632-B9359E042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7D28A2-147D-C7A1-E561-9289966A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007E-2B9C-41D3-A6DB-99439006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2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7EE4C-1E32-A646-3548-17252FFF7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6514C1-F7F8-167A-CB47-7333B38C8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B5D70A-9763-7650-4F2B-996024ABA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607D5B-7958-945B-4BF5-FB69FF77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1586-FC04-460D-AC18-068029F84B33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36D56B-2506-A51E-3AFB-67FE3B75A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83EFFB-428C-B649-7D80-42BC53E6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007E-2B9C-41D3-A6DB-99439006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045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7559D-90EA-2739-BA50-23FFE8E8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941B0C-B83E-65C4-AEB7-D3EAFE6C7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D5F5E0-F170-6B86-9BA8-6265FF552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7A6498-7784-2B56-3175-7E46AADDA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22E9F59-84AD-A6CF-6218-6C1F979A8B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4FBC4C-0324-8678-C83B-661993A4D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1586-FC04-460D-AC18-068029F84B33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C03F69-1AEE-EEF4-AD0A-C593B625A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50282A-B178-E7A6-6B74-9DE7B638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007E-2B9C-41D3-A6DB-99439006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07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5F47-0B83-0EF3-A8C5-ACBFF1C90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979A36-BE73-D889-4C4E-1F40C4D49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1586-FC04-460D-AC18-068029F84B33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CDA51C-A438-97D6-0CE4-AE4C248C5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67FF3E-E687-36FB-371F-5C7FAD296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007E-2B9C-41D3-A6DB-99439006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76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6CC3B3-F67C-0D5E-4EAA-93881999C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1586-FC04-460D-AC18-068029F84B33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3571E2-F5DC-023D-BE68-D90A5153E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E82093-561B-D112-E637-80CA2B4C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007E-2B9C-41D3-A6DB-99439006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73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22850-62CE-00B5-ABAA-A14FEC65C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0267C1-561C-E9ED-2867-CCC444CBE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B435DC-76BB-DBC1-7520-3741D1296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30F414-165E-FE1B-3330-9F717902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1586-FC04-460D-AC18-068029F84B33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84A00F-4ECF-2F8D-8DFC-3DCB19E95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B46569-2738-94E7-3F37-26764743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007E-2B9C-41D3-A6DB-99439006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0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CD5ED-CD8E-C2D2-9AA9-48D79684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6B6EB3-2494-76BC-7D05-1F2C27C8B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27395D-277E-EDBB-6E8E-B54AD4CA5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9EA9E5-8F5E-0780-EA7D-89A983AC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1586-FC04-460D-AC18-068029F84B33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6D2FBE-47BF-290B-1D34-F39CA7F4B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6CCEEE-51DA-9B13-D044-1D1C9DACE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007E-2B9C-41D3-A6DB-99439006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3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270C2-E2AF-B0F5-1B09-3D56AD89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BEA657-214E-7816-32BA-4B28BE74C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0977D0-1A3C-A5C2-6045-E833B79E2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C1586-FC04-460D-AC18-068029F84B33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4A07C8-8788-A296-381D-3B07A0BC6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D1831D-E0E5-846E-6A03-F8B984DD0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B007E-2B9C-41D3-A6DB-99439006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11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A28553-99E8-30EC-85DD-945971B39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9" y="0"/>
            <a:ext cx="4848301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CE1404-E15B-15BE-452E-9AC7BD03F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920" y="0"/>
            <a:ext cx="4852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08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23F79C-0B44-8CC1-3B07-C66ADD339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54" y="0"/>
            <a:ext cx="484830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7C1615-3616-B0A0-8E3D-5E06D3153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55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58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4947C4-BC50-8A61-70F9-2571C5D39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77" y="0"/>
            <a:ext cx="48483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88DC2F-48CD-3C55-A865-8C78B56D9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78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68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B5B39D-142B-9F28-08DF-F18B02D96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48483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547C2A-7166-C650-6ADE-EC076B226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16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55C31F-19CF-8083-5338-8F6EE27C4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40" y="0"/>
            <a:ext cx="48483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8275E5-8088-B1E8-6D62-2A71110C9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41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86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8B518B-878A-11B2-28A2-140DA70B5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30" y="0"/>
            <a:ext cx="48483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D7E4FC-338F-B800-EDED-464E6D9C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231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34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BF94A7-9FFA-2F7A-9023-F0528BC24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74" y="0"/>
            <a:ext cx="48483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970775-9C16-1A92-605E-35B118DF5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75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26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9192AA-F3D2-768C-9697-671FE27FB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74" y="0"/>
            <a:ext cx="48483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DEC74-37E7-4DAD-6AA1-A66A8351C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75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14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EDB2AF-D38A-FB5F-ECD7-3458C8CC4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48483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D51DAF-BD7C-62B9-A97D-E7B8C8588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273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Анатолий Иванов</dc:creator>
  <cp:lastModifiedBy>Анатолий Иванов</cp:lastModifiedBy>
  <cp:revision>1</cp:revision>
  <dcterms:created xsi:type="dcterms:W3CDTF">2023-04-16T09:22:24Z</dcterms:created>
  <dcterms:modified xsi:type="dcterms:W3CDTF">2023-04-16T09:23:59Z</dcterms:modified>
</cp:coreProperties>
</file>