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66" r:id="rId3"/>
    <p:sldId id="272" r:id="rId4"/>
    <p:sldId id="265" r:id="rId5"/>
    <p:sldId id="271" r:id="rId6"/>
    <p:sldId id="279" r:id="rId7"/>
    <p:sldId id="268" r:id="rId8"/>
    <p:sldId id="280" r:id="rId9"/>
    <p:sldId id="264" r:id="rId10"/>
    <p:sldId id="274" r:id="rId11"/>
    <p:sldId id="276" r:id="rId12"/>
    <p:sldId id="275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5AB1C69-6EDB-4FF4-983F-18BD219EF32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36" y="-196"/>
      </p:cViewPr>
      <p:guideLst>
        <p:guide orient="horz" pos="2160"/>
        <p:guide pos="382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pPr rt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pPr rt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/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/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/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/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/>
              <a:t>Стиль образца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/>
              <a:t>Образец текста</a:t>
            </a:r>
          </a:p>
          <a:p>
            <a:pPr lvl="1" rtl="0"/>
            <a:r>
              <a:rPr lang="en-US"/>
              <a:t>Второй уровень</a:t>
            </a:r>
          </a:p>
          <a:p>
            <a:pPr lvl="2" rtl="0"/>
            <a:r>
              <a:rPr lang="en-US"/>
              <a:t>Третий уровень</a:t>
            </a:r>
          </a:p>
          <a:p>
            <a:pPr lvl="3" rtl="0"/>
            <a:r>
              <a:rPr lang="en-US"/>
              <a:t>Четвертый уровень</a:t>
            </a:r>
          </a:p>
          <a:p>
            <a:pPr lvl="4" rtl="0"/>
            <a:r>
              <a:rPr lang="en-US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24.08.2016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345" indent="-347345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410" indent="-28321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5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openxmlformats.org/officeDocument/2006/relationships/video" Target="../media/media1.mp4"/><Relationship Id="rId6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microsoft.com/office/2007/relationships/media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openxmlformats.org/officeDocument/2006/relationships/video" Target="../media/media3.mp4"/><Relationship Id="rId6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microsoft.com/office/2007/relationships/media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en-US" sz="3200" dirty="0" smtClean="0"/>
              <a:t>Презентация проекта по профориентации.</a:t>
            </a:r>
            <a:br>
              <a:rPr lang="en-US" sz="3200" dirty="0" smtClean="0"/>
            </a:br>
            <a:r>
              <a:rPr lang="en-US" sz="3200" dirty="0" smtClean="0"/>
              <a:t>«Где родился там и пригодился»</a:t>
            </a:r>
            <a:endParaRPr lang="en-US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n-US" dirty="0" smtClean="0"/>
              <a:t>МДОУ «Сланцевский детский сад №3»</a:t>
            </a:r>
          </a:p>
          <a:p>
            <a:pPr rtl="0"/>
            <a:r>
              <a:rPr lang="en-US" dirty="0" smtClean="0"/>
              <a:t>Подготовила: Гонтар.А.Н.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 rot="10800000" flipV="1">
            <a:off x="529389" y="1270127"/>
            <a:ext cx="11290432" cy="44627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 нашего проекта: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Полученные результаты свидетельствуют о том, что предложенная система мероприятий способствует успешной ориентации детей на трудовую подготовку, влияет на выбор востребованных профессий в городе и регионе. Дети учатся быть инициативными в выборе интересующего их вида деятельности, получают представления о мире профессий, осознают ценностное отношение к труду взрослых, проявляют самостоятельность, активность и творчество, что поможет их дальнейшей социализации: успешному обучению в школе, а в будущем стать профессионалами своего дела, гражданами и патриотами своей малой Родины и страны.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Таким образом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формирование представлений дошкольников о труде взрослых, в том числе технических – это необходимое направление деятельности детского сада. Знакомство детей с миром профессий осуществляется на протяжении всего периода получения воспитанниками дошкольного образования и реализуется в разнообразных формах работы и во взаимодействии педагогов и родителей.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8857422_45623918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83326" y="223548"/>
            <a:ext cx="11312434" cy="6403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530417" y="2386368"/>
            <a:ext cx="84894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 за  внимание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375873" y="1149334"/>
            <a:ext cx="8730653" cy="21236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Знакомство детей старшего дошкольного возраста с профессиями наших родителей, обобщение представлений о профессиях, орудиях труда, трудовых действиях.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41690" y="2892322"/>
            <a:ext cx="7975565" cy="18158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Информационный, творческий.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Продолжительность: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Краткосрочный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Участники: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подготовительной группы, воспитатели и родители.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510139" y="508085"/>
            <a:ext cx="5832909" cy="427809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реализации проекта:</a:t>
            </a: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Наблюдения,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Беседы,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Сюжетно-ролевые игры,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иллюстраций, журнал, картин….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итературы.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игры,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07781" y="3157086"/>
            <a:ext cx="60542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Ожидаемый результат:</a:t>
            </a: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уровня знаний детей о профессиях</a:t>
            </a: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ценностное отношение детей к труду других людей</a:t>
            </a: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высокий показатель вовлеченности  старших дошкольников  в «детскую» трудовую деятельность</a:t>
            </a: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Актуальность проекта.</a:t>
            </a:r>
            <a:br>
              <a:rPr lang="ru-RU" dirty="0" smtClean="0"/>
            </a:br>
            <a:endParaRPr lang="en-US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193534" y="1043562"/>
            <a:ext cx="10000648" cy="53245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основании закона «Об образовании в Российской Федерации» дошкольное образование является самой первой и важной ступенью общего образования, формирование базовых знаний дошкольников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Дошкольный возраст является наиболее благоприятным периодом для формирования любознательности. Именно в детском саду дети знакомятся с многообразием и широким выбором профессий. Элементарные знания помогут ребенку расширить свои познания о работе родителей, бабушек и дедушек, поближе познакомиться с рабочим местом мамы и папы, узнать, что именно они выполняют на работе.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Дошкольник пытается проиграть действие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таких работ как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водитель, механик, продавец, электрик, строитель и других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основываясь на наблюдение за взрослыми. Некоторые элементы профессиональной деятельности им трудно понять, но в каждой профессии есть область, которую можно представить на основе наглядных образов, конкретных ситуаций из жизни родителей.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нашем городе,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потребность в специалистах  велика и правильно организованная работа, спланированная с учетом ФГОС ДО, расширить кругозор детей, о профессиях родителей, их труда, окружающем мире.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связи с этим и возникла идея создания данного проекта.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222409" y="1069658"/>
            <a:ext cx="9134374" cy="44012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Формировать у ребенка представления о труде взрослых, интереса к профессиям, результатам их труда;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Способствовать формированию положительного отношения и уважения к труду своих родителей, работающих на предприятиях и чувство сопричастности к своей семье;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коммуникативные способности. Обогащать словарный запас детей;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Дать возможность ребенку проявить свои стремления, желания и наклонности.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altLang="en-US" dirty="0"/>
              <a:t>Наши родители на работе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90000" lnSpcReduction="10000"/>
          </a:bodyPr>
          <a:lstStyle/>
          <a:p>
            <a:pPr rtl="0"/>
            <a:r>
              <a:rPr lang="ru-RU" altLang="en-US" dirty="0"/>
              <a:t>Мою маму зовут Диана. Мама работает продавцом в строительном магазине.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21"/>
          </p:nvPr>
        </p:nvSpPr>
        <p:spPr/>
        <p:txBody>
          <a:bodyPr rtlCol="0">
            <a:normAutofit fontScale="90000" lnSpcReduction="10000"/>
          </a:bodyPr>
          <a:lstStyle/>
          <a:p>
            <a:pPr rtl="0"/>
            <a:r>
              <a:rPr lang="ru-RU" altLang="en-US" dirty="0"/>
              <a:t>Моего папу зовут Иван. папа работает на заводе водителем грузоподъемника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half" idx="22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altLang="en-US" dirty="0"/>
              <a:t>Моя мама работает в сбербанке, ее зовут Елена</a:t>
            </a:r>
          </a:p>
        </p:txBody>
      </p:sp>
      <p:pic>
        <p:nvPicPr>
          <p:cNvPr id="7" name="Содержимое 6" descr="uvFmxFUk2ok.jpg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tretch>
            <a:fillRect/>
          </a:stretch>
        </p:blipFill>
        <p:spPr>
          <a:xfrm>
            <a:off x="1568450" y="1824355"/>
            <a:ext cx="2075180" cy="2776220"/>
          </a:xfrm>
          <a:prstGeom prst="rect">
            <a:avLst/>
          </a:prstGeom>
        </p:spPr>
      </p:pic>
      <p:pic>
        <p:nvPicPr>
          <p:cNvPr id="17" name="Замещающая рамка рисунка 16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tretch>
            <a:fillRect/>
          </a:stretch>
        </p:blipFill>
        <p:spPr>
          <a:xfrm>
            <a:off x="5037455" y="1824355"/>
            <a:ext cx="2082165" cy="2776220"/>
          </a:xfrm>
          <a:prstGeom prst="rect">
            <a:avLst/>
          </a:prstGeom>
        </p:spPr>
      </p:pic>
      <p:pic>
        <p:nvPicPr>
          <p:cNvPr id="20" name="Замещающая рамка рисунка 19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/>
          <a:stretch>
            <a:fillRect/>
          </a:stretch>
        </p:blipFill>
        <p:spPr>
          <a:xfrm>
            <a:off x="8538845" y="1813560"/>
            <a:ext cx="2090420" cy="2787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Продуктивная деятельность детей</a:t>
            </a:r>
            <a:endParaRPr lang="en-US" dirty="0"/>
          </a:p>
        </p:txBody>
      </p:sp>
      <p:pic>
        <p:nvPicPr>
          <p:cNvPr id="15" name="Рисунок 14" descr="0CtpraoxxNc.jpg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22502" r="22502"/>
          <a:stretch>
            <a:fillRect/>
          </a:stretch>
        </p:blipFill>
        <p:spPr>
          <a:xfrm>
            <a:off x="848769" y="1664970"/>
            <a:ext cx="3313628" cy="3388093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Лепка: « Спецтехника на стройке»</a:t>
            </a:r>
            <a:endParaRPr lang="en-US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Рисование: « Какие машины работают на стройке»</a:t>
            </a:r>
            <a:endParaRPr lang="en-US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half" idx="22"/>
          </p:nvPr>
        </p:nvSpPr>
        <p:spPr/>
        <p:txBody>
          <a:bodyPr rtlCol="0">
            <a:normAutofit fontScale="92500" lnSpcReduction="10000"/>
          </a:bodyPr>
          <a:lstStyle/>
          <a:p>
            <a:pPr rtl="0"/>
            <a:r>
              <a:rPr lang="ru-RU" dirty="0" smtClean="0"/>
              <a:t>Конструирование из бумаги(оригами) </a:t>
            </a:r>
          </a:p>
          <a:p>
            <a:pPr rtl="0"/>
            <a:r>
              <a:rPr lang="ru-RU" dirty="0" smtClean="0"/>
              <a:t>« Дом моей мечты»</a:t>
            </a:r>
            <a:endParaRPr lang="en-US" dirty="0"/>
          </a:p>
        </p:txBody>
      </p:sp>
      <p:pic>
        <p:nvPicPr>
          <p:cNvPr id="18" name="Рисунок 17" descr="D:\Users\анна\Desktop\Ch9OoIyLZ3U.jpg"/>
          <p:cNvPicPr>
            <a:picLocks noGrp="1"/>
          </p:cNvPicPr>
          <p:nvPr>
            <p:ph type="pic" sz="quarter" idx="18"/>
          </p:nvPr>
        </p:nvPicPr>
        <p:blipFill>
          <a:blip r:embed="rId3" cstate="print"/>
          <a:srcRect l="22486" r="22486"/>
          <a:stretch>
            <a:fillRect/>
          </a:stretch>
        </p:blipFill>
        <p:spPr bwMode="auto">
          <a:xfrm>
            <a:off x="4369869" y="1665172"/>
            <a:ext cx="3195588" cy="333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Users\анна\Desktop\Y4iPMEm1nlw.jpg"/>
          <p:cNvPicPr>
            <a:picLocks noGrp="1"/>
          </p:cNvPicPr>
          <p:nvPr>
            <p:ph type="pic" sz="quarter" idx="20"/>
          </p:nvPr>
        </p:nvPicPr>
        <p:blipFill>
          <a:blip r:embed="rId4" cstate="print"/>
          <a:srcRect l="22502" r="22502"/>
          <a:stretch>
            <a:fillRect/>
          </a:stretch>
        </p:blipFill>
        <p:spPr bwMode="auto">
          <a:xfrm>
            <a:off x="8085221" y="1694046"/>
            <a:ext cx="3118585" cy="322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549" y="-304391"/>
            <a:ext cx="11260182" cy="12192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altLang="en-US" dirty="0" smtClean="0"/>
              <a:t>Дети читали стихи на видео о профессиях, а родители делали видеосъемку о своей работе</a:t>
            </a:r>
            <a:endParaRPr lang="ru-RU" altLang="en-US" dirty="0"/>
          </a:p>
        </p:txBody>
      </p:sp>
      <p:pic>
        <p:nvPicPr>
          <p:cNvPr id="7" name="78857422_456239178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15292" y="969165"/>
            <a:ext cx="3422468" cy="5827722"/>
          </a:xfrm>
        </p:spPr>
      </p:pic>
      <p:pic>
        <p:nvPicPr>
          <p:cNvPr id="8" name="78857422_45623917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236823" y="969164"/>
            <a:ext cx="3422469" cy="5827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6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74129586_45623916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50468" y="404947"/>
            <a:ext cx="3500709" cy="6096000"/>
          </a:xfrm>
          <a:prstGeom prst="rect">
            <a:avLst/>
          </a:prstGeom>
        </p:spPr>
      </p:pic>
      <p:pic>
        <p:nvPicPr>
          <p:cNvPr id="8" name="482541300_45623907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476240" y="361404"/>
            <a:ext cx="3453493" cy="6139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32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tf03431377_win32</Template>
  <TotalTime>34</TotalTime>
  <Words>512</Words>
  <Application>Microsoft Office PowerPoint</Application>
  <PresentationFormat>Произвольный</PresentationFormat>
  <Paragraphs>45</Paragraphs>
  <Slides>12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tf03431377_win32</vt:lpstr>
      <vt:lpstr>Презентация проекта по профориентации. «Где родился там и пригодился»</vt:lpstr>
      <vt:lpstr>Слайд 2</vt:lpstr>
      <vt:lpstr>Слайд 3</vt:lpstr>
      <vt:lpstr>Актуальность проекта. </vt:lpstr>
      <vt:lpstr>Слайд 5</vt:lpstr>
      <vt:lpstr>Наши родители на работе</vt:lpstr>
      <vt:lpstr>Продуктивная деятельность детей</vt:lpstr>
      <vt:lpstr>Дети читали стихи на видео о профессиях, а родители делали видеосъемку о своей работе</vt:lpstr>
      <vt:lpstr>Слайд 9</vt:lpstr>
      <vt:lpstr>Слайд 10</vt:lpstr>
      <vt:lpstr>Слайд 11</vt:lpstr>
      <vt:lpstr>Слайд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проекта по профориентации. «Где родился там и пригодился»</dc:title>
  <dc:creator>анна</dc:creator>
  <cp:lastModifiedBy>анна</cp:lastModifiedBy>
  <cp:revision>53</cp:revision>
  <dcterms:created xsi:type="dcterms:W3CDTF">2023-04-11T06:08:00Z</dcterms:created>
  <dcterms:modified xsi:type="dcterms:W3CDTF">2023-04-14T15:19:29Z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6FFC1E37543B4463B3FAE8E0FFC55798</vt:lpwstr>
  </property>
  <property fmtid="{D5CDD505-2E9C-101B-9397-08002B2CF9AE}" pid="3" name="KSOProductBuildVer">
    <vt:lpwstr>1049-11.2.0.11516</vt:lpwstr>
  </property>
</Properties>
</file>