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69" r:id="rId5"/>
    <p:sldId id="275" r:id="rId6"/>
    <p:sldId id="272" r:id="rId7"/>
    <p:sldId id="273" r:id="rId8"/>
    <p:sldId id="274" r:id="rId9"/>
    <p:sldId id="276" r:id="rId10"/>
    <p:sldId id="277" r:id="rId11"/>
    <p:sldId id="278" r:id="rId12"/>
    <p:sldId id="279" r:id="rId13"/>
    <p:sldId id="280" r:id="rId14"/>
    <p:sldId id="270" r:id="rId15"/>
    <p:sldId id="264" r:id="rId16"/>
    <p:sldId id="28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solidFill>
                  <a:schemeClr val="bg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09.10.2019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cover dir="ld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57166"/>
            <a:ext cx="7772400" cy="6000792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Поиск эффективных форм, использование  </a:t>
            </a:r>
            <a:r>
              <a:rPr lang="ru-RU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иинновационных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подходов и  технологий </a:t>
            </a:r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организации физкультурно- оздоровительной работы в доу.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Фитнес - технологии</a:t>
            </a:r>
            <a:endParaRPr lang="ru-RU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Пилатес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-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это разновидность фитнеса, включающая в себя комплекс физических упражнений на все группы мышц,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развивающих гибкость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и выносливость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 систему упражнений разработал в начале 20 века Джозеф </a:t>
            </a:r>
            <a:r>
              <a:rPr lang="ru-RU" sz="2000" b="1" dirty="0" err="1" smtClean="0">
                <a:solidFill>
                  <a:schemeClr val="tx1"/>
                </a:solidFill>
                <a:latin typeface="Arial Black" pitchFamily="34" charset="0"/>
              </a:rPr>
              <a:t>Пилатес</a:t>
            </a:r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b="1" dirty="0" err="1" smtClean="0">
                <a:solidFill>
                  <a:schemeClr val="tx1"/>
                </a:solidFill>
                <a:latin typeface="Arial Black" pitchFamily="34" charset="0"/>
              </a:rPr>
              <a:t>Ф</a:t>
            </a:r>
            <a:r>
              <a:rPr lang="ru-RU" b="1" dirty="0" err="1" smtClean="0">
                <a:solidFill>
                  <a:schemeClr val="tx1"/>
                </a:solidFill>
                <a:latin typeface="Arial Black" pitchFamily="34" charset="0"/>
              </a:rPr>
              <a:t>итбол-гимнастика</a:t>
            </a:r>
            <a:r>
              <a:rPr lang="ru-RU" dirty="0" smtClean="0"/>
              <a:t>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развивает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мелкую моторику ребенка, что напрямую связано с развитием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интеллекта, чувство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равновесия, укрепляют мышцы спины и брюшного пресса, создают хороший мышечный корсет, способствуют формированию правильного дыхания, формируют длительно вырабатываемый в обычных условиях навык правильной осанки и её коррекции.</a:t>
            </a:r>
          </a:p>
          <a:p>
            <a:endParaRPr lang="ru-RU" sz="2000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cover dir="l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52"/>
            <a:ext cx="8229600" cy="6500858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Фитбол-аэробика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для дошкольников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Е. Г. Сайкиной, С.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В.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Кузьминой 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«Танцы на мячах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»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Парциальная программа по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фитбол-аэробике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 является комплексной, включающей разнообразный арсенал средств и методов детского </a:t>
            </a:r>
            <a:r>
              <a:rPr lang="ru-RU" sz="2000" u="sng" dirty="0" smtClean="0">
                <a:solidFill>
                  <a:schemeClr val="tx1"/>
                </a:solidFill>
                <a:latin typeface="Arial Black" pitchFamily="34" charset="0"/>
              </a:rPr>
              <a:t>фитнеса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: оздоровительная аэробика, корригирующая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гимнастика, стретчинг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танец, релаксация и т. д.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Лечебно-профилактический танец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Ж. Е. </a:t>
            </a:r>
            <a:r>
              <a:rPr lang="ru-RU" sz="2000" dirty="0" err="1" smtClean="0">
                <a:solidFill>
                  <a:schemeClr val="tx1"/>
                </a:solidFill>
                <a:latin typeface="Arial Black" pitchFamily="34" charset="0"/>
              </a:rPr>
              <a:t>Фирилевой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Е. Г. Сайкиной 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«</a:t>
            </a:r>
            <a:r>
              <a:rPr lang="ru-RU" sz="2000" i="1" dirty="0" err="1" smtClean="0">
                <a:solidFill>
                  <a:schemeClr val="tx1"/>
                </a:solidFill>
                <a:latin typeface="Arial Black" pitchFamily="34" charset="0"/>
              </a:rPr>
              <a:t>Фитнес-данс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»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 - это новая нестандартная методика, включающая комплексы упражнений оздоровительного танца, включающие упражнения коррекционной гимнастики и лечебной физической культуры, направленные на укрепление опорно-двигательного аппарата, содействующие оздоровлению различных функций и систем организма.</a:t>
            </a:r>
          </a:p>
          <a:p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Игропластика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специальные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упражнения для развития силы и гибкости, образно-игровые движения, жесты, раскрывающие тот или иной образ, настроение.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Музыкально-подвижные </a:t>
            </a:r>
            <a:r>
              <a:rPr lang="ru-RU" b="1" dirty="0" smtClean="0">
                <a:solidFill>
                  <a:schemeClr val="tx1"/>
                </a:solidFill>
                <a:latin typeface="Arial Black" pitchFamily="34" charset="0"/>
              </a:rPr>
              <a:t>игры -</a:t>
            </a:r>
            <a:endParaRPr lang="ru-RU" b="1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   содержат 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упражнения, применяемые практически на всех занятиях, и являются ведущим видом деятельности дошкольника. Здесь используются приемы имитации, подражания, образные сравнения, ролевые ситуации, соревнования – все то, что требуется для достижения поставленной цели при проведении занятий по физической культуре</a:t>
            </a:r>
            <a:r>
              <a:rPr lang="ru-RU" sz="2000" dirty="0" smtClean="0"/>
              <a:t>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Парциальная программа кружковой 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работы Т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А. Ивановой </a:t>
            </a:r>
            <a:r>
              <a:rPr lang="ru-RU" i="1" dirty="0" smtClean="0">
                <a:solidFill>
                  <a:schemeClr val="tx1"/>
                </a:solidFill>
                <a:latin typeface="Arial Black" pitchFamily="34" charset="0"/>
              </a:rPr>
              <a:t>«Йога для детей</a:t>
            </a:r>
            <a:r>
              <a:rPr lang="ru-RU" i="1" dirty="0" smtClean="0">
                <a:solidFill>
                  <a:schemeClr val="tx1"/>
                </a:solidFill>
                <a:latin typeface="Arial Black" pitchFamily="34" charset="0"/>
              </a:rPr>
              <a:t>»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это полноценная гимнастика, гармонично развивающая все мышцы тела, и прекрасное средство борьбы с искривлением позвоночника.</a:t>
            </a:r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over dir="l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5483245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Парциальная программа кружковой 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работы Т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А. Ивановой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 </a:t>
            </a:r>
            <a:r>
              <a:rPr lang="ru-RU" i="1" dirty="0" smtClean="0">
                <a:solidFill>
                  <a:schemeClr val="tx1"/>
                </a:solidFill>
                <a:latin typeface="Arial Black" pitchFamily="34" charset="0"/>
              </a:rPr>
              <a:t>«Йога для детей»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– это полноценная гимнастика, гармонично развивающая все мышцы тела, и прекрасное средство борьбы с искривлением позвоночника.</a:t>
            </a: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Дыхательная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гимнастика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укрепит иммунитет малыша. </a:t>
            </a:r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Сказкотерапия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означает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 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«лечение сказкой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»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Комплекс упражнений для профилактики плоскостопия. 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/>
          <a:lstStyle/>
          <a:p>
            <a:pPr lvl="0"/>
            <a:r>
              <a:rPr lang="ru-RU" b="1" i="1" dirty="0" smtClean="0">
                <a:solidFill>
                  <a:srgbClr val="FF0000"/>
                </a:solidFill>
              </a:rPr>
              <a:t>Принципы «Радостной физкультуры»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424936" cy="5544616"/>
          </a:xfrm>
        </p:spPr>
        <p:txBody>
          <a:bodyPr/>
          <a:lstStyle/>
          <a:p>
            <a:pPr lvl="0">
              <a:buNone/>
            </a:pPr>
            <a:endParaRPr lang="ru-RU" sz="4000" b="1" i="1" dirty="0" smtClean="0"/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Каждое занятие – новая игра или путешествие в страну Физкультуры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Физкультурная разминка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-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это сюжетный и соревновательный комплекс. Дозировка осуществляется с учетом групп здоровья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Планирование занятий должно носить тематический характер и учитывать интерес детей и времена года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Использовать на занятии высокохудожественное и образное слово, музыку, а также театрализацию («Ты – кошечка, ты - слонёнок…», а так же костюмы, шапочки и т.п.)</a:t>
            </a:r>
          </a:p>
          <a:p>
            <a:pPr lvl="0">
              <a:buFont typeface="Wingdings" pitchFamily="2" charset="2"/>
              <a:buChar char="v"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Каждое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занятие – это встреча с 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новым!!!</a:t>
            </a:r>
            <a:endParaRPr lang="ru-RU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endParaRPr lang="ru-RU" sz="20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krasnoznamenskdou4.edumsko.ru/images/users-files/krasnoznamenskdou4/fizkultura/4719798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190"/>
            <a:ext cx="8700120" cy="63837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b="1" dirty="0" smtClean="0">
                <a:solidFill>
                  <a:schemeClr val="tx1"/>
                </a:solidFill>
                <a:latin typeface="Arial Black" pitchFamily="34" charset="0"/>
              </a:rPr>
              <a:t>СПАСИБО ЗА ВНИМАНИЕ!!!</a:t>
            </a:r>
            <a:endParaRPr lang="ru-RU" sz="66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</a:rPr>
              <a:t>Задачи</a:t>
            </a:r>
            <a:endParaRPr lang="ru-RU" sz="3200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Расширить знания 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педагогов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 с учетом современных требований по формированию основ физического воспитания дошкольников и здорового образа жизни.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Поиск эффективных форм, 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использование инновационных подходов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 и новых технологий при организации 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физкультурно-оздоровительной работы в ДОО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 </a:t>
            </a:r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Развитие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творческого потенциала 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педагогов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6943748" cy="857256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rgbClr val="111111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/>
            </a:r>
            <a:br>
              <a:rPr lang="ru-RU" b="1" dirty="0" smtClean="0">
                <a:solidFill>
                  <a:srgbClr val="111111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</a:br>
            <a:r>
              <a:rPr lang="ru-RU" sz="3200" b="1" dirty="0" smtClean="0">
                <a:solidFill>
                  <a:srgbClr val="111111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Что </a:t>
            </a:r>
            <a:r>
              <a:rPr lang="ru-RU" sz="3200" b="1" dirty="0" smtClean="0">
                <a:solidFill>
                  <a:srgbClr val="111111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такое здоровье?</a:t>
            </a:r>
            <a:r>
              <a:rPr lang="ru-RU" b="1" dirty="0" smtClean="0">
                <a:solidFill>
                  <a:srgbClr val="111111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/>
            </a:r>
            <a:br>
              <a:rPr lang="ru-RU" b="1" dirty="0" smtClean="0">
                <a:solidFill>
                  <a:srgbClr val="111111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</a:b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14282" y="1428736"/>
            <a:ext cx="84296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solidFill>
                  <a:srgbClr val="111111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В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 «Словаре русского языка» С. И. </a:t>
            </a:r>
            <a:r>
              <a:rPr kumimoji="0" lang="ru-RU" sz="2000" b="1" u="sng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Ожегова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: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 «Правильная, нормальная деятельность организма». 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u="none" strike="noStrike" cap="none" normalizeH="0" baseline="0" dirty="0" smtClean="0">
              <a:ln>
                <a:noFill/>
              </a:ln>
              <a:solidFill>
                <a:srgbClr val="111111"/>
              </a:solidFill>
              <a:effectLst/>
              <a:latin typeface="Arial Black" pitchFamily="34" charset="0"/>
              <a:ea typeface="Times New Roman" pitchFamily="18" charset="0"/>
              <a:cs typeface="Aharoni" pitchFamily="2" charset="-79"/>
            </a:endParaRP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В Уставе 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Всемирной Организации</a:t>
            </a:r>
            <a:r>
              <a:rPr lang="ru-RU" sz="2000" b="1" dirty="0" smtClean="0">
                <a:solidFill>
                  <a:srgbClr val="111111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Здравоохранения (ВОЗ) </a:t>
            </a:r>
          </a:p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говорится, что здоровье – это не только отсутствие     болезней или физических дефектов, но и полное физическое, психическое и социальное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11111"/>
                </a:solidFill>
                <a:effectLst/>
                <a:latin typeface="Arial Black" pitchFamily="34" charset="0"/>
                <a:ea typeface="Times New Roman" pitchFamily="18" charset="0"/>
                <a:cs typeface="Aharoni" pitchFamily="2" charset="-79"/>
              </a:rPr>
              <a:t>благополучие.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097880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Федеральные Государственные Образовательные Стандарты нацеливают содержание образовательной области 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«Физическое развитие»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 на достижение целей формирования у детей интереса и ценностного отношения к занятиям физической культурой, гармоничное физическое развитие через решение следующих </a:t>
            </a:r>
            <a:r>
              <a:rPr lang="ru-RU" sz="2000" u="sng" dirty="0" smtClean="0">
                <a:solidFill>
                  <a:schemeClr val="tx1"/>
                </a:solidFill>
                <a:latin typeface="Arial Black" pitchFamily="34" charset="0"/>
              </a:rPr>
              <a:t>задач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: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• развитие физических качеств 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(скоростных, силовых, гибкости, выносливости и координации)</a:t>
            </a:r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• накопление и обогащение двигательного опыта детей </a:t>
            </a:r>
            <a:r>
              <a:rPr lang="ru-RU" sz="2000" i="1" dirty="0" smtClean="0">
                <a:solidFill>
                  <a:schemeClr val="tx1"/>
                </a:solidFill>
                <a:latin typeface="Arial Black" pitchFamily="34" charset="0"/>
              </a:rPr>
              <a:t>(овладение основными движениями)</a:t>
            </a:r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• формирование у воспитанников потребности в двигательной активности и физическом совершенствовании.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Физкультурно – оздоровительная работа </a:t>
            </a:r>
            <a:endParaRPr lang="ru-RU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Это целенаправленная и систематически спланированная работа всего коллектива ОО рассчитанная на длительный срок.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09788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Проблема</a:t>
            </a: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: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Как</a:t>
            </a:r>
            <a:r>
              <a:rPr lang="ru-RU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увеличить эффективность занятий по физической культуре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?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Решение: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1.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необходимо искать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и внедрять 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инновационных подходов и технологий в физкультурно-оздоровительной 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работе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,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которые разнообразили бы занятия физической культурой и заинтересовали детей в них. </a:t>
            </a:r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Их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много, но мы остановимся на некоторых из них, которые можно 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использовать при работе с детьми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0978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ru-RU" sz="20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Инновационные подходы и технологии</a:t>
            </a: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000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Виброгимнастика (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разработал  академик Микулин)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Это встряхивание организма, стимулирующее более энергичное кровообращение, устраняет скопление шлаков и тонизирует организм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Степ-аэробика, это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ритмичные движения вверх, вниз по специальной доске (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платформе).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азвивает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подвижность в суставах, формирует свод стопы, тренирует равновесие. </a:t>
            </a:r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Аэробика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это система физических упражнений, энергообеспечение которых осуществляется за счет </a:t>
            </a:r>
            <a:r>
              <a:rPr lang="ru-RU" sz="2000" b="1" dirty="0" smtClean="0">
                <a:solidFill>
                  <a:schemeClr val="tx1"/>
                </a:solidFill>
                <a:latin typeface="Arial Black" pitchFamily="34" charset="0"/>
              </a:rPr>
              <a:t>использования кислорода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</a:t>
            </a:r>
          </a:p>
          <a:p>
            <a:pPr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Детский </a:t>
            </a:r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фитнес</a:t>
            </a:r>
            <a:endParaRPr lang="ru-RU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Э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то </a:t>
            </a:r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система мероприятий (услуг, направленных на поддержание и укрепление здоровья (оздоровление, нормальное физическое и психическое здоровье ребенка (соответствующее возрасту, его социальную адаптацию и интеграцию. </a:t>
            </a:r>
          </a:p>
          <a:p>
            <a:endParaRPr lang="ru-RU" sz="2000" b="1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Arial Black" pitchFamily="34" charset="0"/>
              </a:rPr>
              <a:t>Фитнес - технологии</a:t>
            </a:r>
            <a:endParaRPr lang="ru-RU" sz="32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игровой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стретчинг (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занятии предлагается игра-сказка, в которой дети превращаются в различных животных, насекомых и т. д.,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и имитируя движения персонажей выполняют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в такой форме физические упражнения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.) </a:t>
            </a:r>
            <a:endParaRPr lang="ru-RU" dirty="0" smtClean="0">
              <a:solidFill>
                <a:schemeClr val="tx1"/>
              </a:solidFill>
              <a:latin typeface="Arial Black" pitchFamily="34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 Black" pitchFamily="34" charset="0"/>
              </a:rPr>
              <a:t>черлидинг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(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зажигательные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спортивные танцы с помпонами, сочетающие элементы акробатики, гимнастики, хореографии и танцевального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шоу.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Р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азвивает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творческие и двигательные способности и навыки дошкольников, позволяет увеличить объем двигательной активности детей в режиме дня, формирует навыки общения в коллективной </a:t>
            </a:r>
            <a:r>
              <a:rPr lang="ru-RU" sz="2000" dirty="0" smtClean="0">
                <a:solidFill>
                  <a:schemeClr val="tx1"/>
                </a:solidFill>
                <a:latin typeface="Arial Black" pitchFamily="34" charset="0"/>
              </a:rPr>
              <a:t>деятельности</a:t>
            </a:r>
            <a:endParaRPr lang="ru-RU" sz="2000" dirty="0" smtClean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cover dir="ld"/>
  </p:transition>
</p:sld>
</file>

<file path=ppt/theme/theme1.xml><?xml version="1.0" encoding="utf-8"?>
<a:theme xmlns:a="http://schemas.openxmlformats.org/drawingml/2006/main" name="Тема Office">
  <a:themeElements>
    <a:clrScheme name="Office Theme 13">
      <a:dk1>
        <a:srgbClr val="000000"/>
      </a:dk1>
      <a:lt1>
        <a:srgbClr val="CBF0FF"/>
      </a:lt1>
      <a:dk2>
        <a:srgbClr val="00295B"/>
      </a:dk2>
      <a:lt2>
        <a:srgbClr val="808080"/>
      </a:lt2>
      <a:accent1>
        <a:srgbClr val="6DC9EE"/>
      </a:accent1>
      <a:accent2>
        <a:srgbClr val="CCCCFF"/>
      </a:accent2>
      <a:accent3>
        <a:srgbClr val="E2F6FF"/>
      </a:accent3>
      <a:accent4>
        <a:srgbClr val="000000"/>
      </a:accent4>
      <a:accent5>
        <a:srgbClr val="BAE1F5"/>
      </a:accent5>
      <a:accent6>
        <a:srgbClr val="B9B9E7"/>
      </a:accent6>
      <a:hlink>
        <a:srgbClr val="3333CC"/>
      </a:hlink>
      <a:folHlink>
        <a:srgbClr val="AF67FF"/>
      </a:folHlink>
    </a:clrScheme>
    <a:fontScheme name="Тема Offic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CBF0FF"/>
        </a:lt1>
        <a:dk2>
          <a:srgbClr val="00295B"/>
        </a:dk2>
        <a:lt2>
          <a:srgbClr val="808080"/>
        </a:lt2>
        <a:accent1>
          <a:srgbClr val="6DC9EE"/>
        </a:accent1>
        <a:accent2>
          <a:srgbClr val="CCCCFF"/>
        </a:accent2>
        <a:accent3>
          <a:srgbClr val="E2F6FF"/>
        </a:accent3>
        <a:accent4>
          <a:srgbClr val="000000"/>
        </a:accent4>
        <a:accent5>
          <a:srgbClr val="BAE1F5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Оптический</Template>
  <TotalTime>253</TotalTime>
  <Words>411</Words>
  <Application>Microsoft Office PowerPoint</Application>
  <PresentationFormat>Экран (4:3)</PresentationFormat>
  <Paragraphs>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Поиск эффективных форм, использование  иинновационных подходов и  технологий при организации физкультурно- оздоровительной работы в доу.  </vt:lpstr>
      <vt:lpstr>Задачи</vt:lpstr>
      <vt:lpstr> Что такое здоровье? </vt:lpstr>
      <vt:lpstr>Слайд 4</vt:lpstr>
      <vt:lpstr>Физкультурно – оздоровительная работа </vt:lpstr>
      <vt:lpstr>Слайд 6</vt:lpstr>
      <vt:lpstr>Слайд 7</vt:lpstr>
      <vt:lpstr>Детский фитнес</vt:lpstr>
      <vt:lpstr>Фитнес - технологии</vt:lpstr>
      <vt:lpstr>Фитнес - технологии</vt:lpstr>
      <vt:lpstr>Слайд 11</vt:lpstr>
      <vt:lpstr>Слайд 12</vt:lpstr>
      <vt:lpstr>Слайд 13</vt:lpstr>
      <vt:lpstr>Принципы «Радостной физкультуры»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практикум  по физической культуре   (в форме деловой игры) </dc:title>
  <dc:creator>Ирина</dc:creator>
  <cp:lastModifiedBy>Юлия</cp:lastModifiedBy>
  <cp:revision>31</cp:revision>
  <dcterms:created xsi:type="dcterms:W3CDTF">2015-11-16T20:27:30Z</dcterms:created>
  <dcterms:modified xsi:type="dcterms:W3CDTF">2019-10-09T08:06:43Z</dcterms:modified>
</cp:coreProperties>
</file>