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9" r:id="rId3"/>
    <p:sldId id="270" r:id="rId4"/>
    <p:sldId id="271" r:id="rId5"/>
    <p:sldId id="262" r:id="rId6"/>
    <p:sldId id="267" r:id="rId7"/>
    <p:sldId id="272" r:id="rId8"/>
    <p:sldId id="260" r:id="rId9"/>
    <p:sldId id="269" r:id="rId10"/>
    <p:sldId id="266" r:id="rId11"/>
    <p:sldId id="273" r:id="rId12"/>
    <p:sldId id="258" r:id="rId13"/>
    <p:sldId id="274" r:id="rId14"/>
    <p:sldId id="275" r:id="rId15"/>
    <p:sldId id="268" r:id="rId16"/>
  </p:sldIdLst>
  <p:sldSz cx="9144000" cy="6858000" type="screen4x3"/>
  <p:notesSz cx="6858000" cy="9144000"/>
  <p:embeddedFontLst>
    <p:embeddedFont>
      <p:font typeface="Alabama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Franklin Gothic Book" pitchFamily="34" charset="0"/>
      <p:regular r:id="rId22"/>
      <p:italic r:id="rId23"/>
    </p:embeddedFont>
    <p:embeddedFont>
      <p:font typeface="Monotype Corsiva" pitchFamily="66" charset="0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3"/>
          <a:stretch/>
        </p:blipFill>
        <p:spPr>
          <a:xfrm>
            <a:off x="-8466" y="321272"/>
            <a:ext cx="1284152" cy="2243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03" y="1999993"/>
            <a:ext cx="9126066" cy="4858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26" r="8433"/>
          <a:stretch/>
        </p:blipFill>
        <p:spPr>
          <a:xfrm>
            <a:off x="4009394" y="-25879"/>
            <a:ext cx="5151859" cy="1633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22" y="23812"/>
            <a:ext cx="1524003" cy="129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6267"/>
            <a:ext cx="7772400" cy="2028805"/>
          </a:xfrm>
        </p:spPr>
        <p:txBody>
          <a:bodyPr anchor="ctr"/>
          <a:lstStyle>
            <a:lvl1pPr algn="ctr">
              <a:defRPr sz="6000">
                <a:solidFill>
                  <a:schemeClr val="accent6">
                    <a:lumMod val="75000"/>
                  </a:schemeClr>
                </a:solidFill>
                <a:latin typeface="Alabama" panose="02000503000000020004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49" y="3726611"/>
            <a:ext cx="5226529" cy="14406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5767C-F23C-4DA7-9BC1-54321012B643}" type="datetimeFigureOut">
              <a:rPr lang="ru-RU" smtClean="0"/>
              <a:pPr/>
              <a:t>11.09.2019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41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288000">
              <a:defRPr/>
            </a:lvl1pPr>
            <a:lvl2pPr indent="-288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767C-F23C-4DA7-9BC1-54321012B64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88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767C-F23C-4DA7-9BC1-54321012B64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78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767C-F23C-4DA7-9BC1-54321012B64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52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767C-F23C-4DA7-9BC1-54321012B64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10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767C-F23C-4DA7-9BC1-54321012B64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81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767C-F23C-4DA7-9BC1-54321012B64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00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767C-F23C-4DA7-9BC1-54321012B64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74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78088" flipH="1">
            <a:off x="-609984" y="4859865"/>
            <a:ext cx="2134369" cy="2150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45" b="16911"/>
          <a:stretch/>
        </p:blipFill>
        <p:spPr>
          <a:xfrm>
            <a:off x="3970867" y="5134938"/>
            <a:ext cx="5181600" cy="1731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26" r="8433"/>
          <a:stretch/>
        </p:blipFill>
        <p:spPr>
          <a:xfrm>
            <a:off x="6543584" y="-25879"/>
            <a:ext cx="2617669" cy="830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22" y="23812"/>
            <a:ext cx="1005541" cy="8567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885767C-F23C-4DA7-9BC1-54321012B643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5B18E2-DB88-4613-A382-C2C9C70DE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73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6">
              <a:lumMod val="75000"/>
            </a:schemeClr>
          </a:solidFill>
          <a:latin typeface="Alabama" panose="02000503000000020004" pitchFamily="2" charset="0"/>
          <a:ea typeface="+mj-ea"/>
          <a:cs typeface="+mj-cs"/>
        </a:defRPr>
      </a:lvl1pPr>
    </p:titleStyle>
    <p:bodyStyle>
      <a:lvl1pPr marL="228600" indent="-2880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Установочный педсовет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«Сланцевский детский сад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 комбинированного вида»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04.09.2019г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1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4243"/>
            <a:ext cx="7886700" cy="4692720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Посещаемость детей за летний период составила 60 %.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 детей развиты культурно-гигиенические навыки, навыки культуры поведения и общения, навыки экологической культуры.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Детьми приобретены новые знания и впечатления об окружающем.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Благоустроена  территория  детского сада с учетом потребностей и интересов воспитанников и педагогов.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User\Desktop\1oVlHPsBIX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129" y="3779048"/>
            <a:ext cx="3453983" cy="2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HO19T7p0E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089" y="3779048"/>
            <a:ext cx="3449046" cy="25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Коммуникативная игра «Винегрет»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имитации разных овощей из бумаги и приколоть их к одежде.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3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033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Задачи работы на 2019-2020 учебный год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44487"/>
            <a:ext cx="7886700" cy="50225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развитию  физических качеств и мотивационного  интереса воспитанников  к своему здоровью через физкультурно-оздоровительную работу в соответствии с требованиями  ФГОС ДО.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совершенствования связной речи дошкольников в процессе восприятия произведений изобразительного искусства в соответствии с требованиями  ФГОС ДО.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у дошкольников основ экологической культуры в процессе использования современных педагогических технологий: моделирования, макетирования, метода проектов, природоохранных акций.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02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первой годовой задаче основные направления: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физкультурно-оздоровительные мероприятия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по профилактике детского травматизма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-планируемые мероприятия по адаптации младших дошкольников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ормы взаимодействия с семьями воспитанников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72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«Овощи»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фразу на Ваших овощах, когда слышите название своего овоща, произносите соответствующую фразу.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7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Принять «Отчет о выполнении плана летней оздоровительной работы муниципального дошкольного образовательного учреждения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«Сланцевский детский сад № 3 комбинированного вида»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Утвердить годовой план работы, нормативные документы к НУГ.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педсовета: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1. Подведение итогов деятельности МДОУ</a:t>
            </a:r>
          </a:p>
          <a:p>
            <a:pPr marL="342900" lvl="0" indent="-342900" algn="just">
              <a:lnSpc>
                <a:spcPct val="115000"/>
              </a:lnSpc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  за летний период.</a:t>
            </a: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2. Принятие и утверждение локальных и </a:t>
            </a:r>
          </a:p>
          <a:p>
            <a:pPr marL="342900" lvl="0" indent="-342900" algn="just">
              <a:lnSpc>
                <a:spcPct val="115000"/>
              </a:lnSpc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нормативных актов МДОУ на новый учебный год.</a:t>
            </a:r>
          </a:p>
          <a:p>
            <a:pPr marL="342900" lvl="0" indent="-342900" algn="just">
              <a:lnSpc>
                <a:spcPct val="11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3.Решение педсовета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2000" dirty="0" smtClean="0">
                <a:solidFill>
                  <a:srgbClr val="FF0000"/>
                </a:solidFill>
                <a:latin typeface="Monotype Corsiva" pitchFamily="66" charset="0"/>
              </a:rPr>
              <a:t>« Чудесный огород»</a:t>
            </a:r>
            <a:endParaRPr lang="ru-RU" sz="1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Коммуникативная игра-комплимент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 как…..»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цепочке обратитесь к соседу слева и скажите комплимент для внешних или внутренних качеств коллеги «фруктовое» или «овощное» сравнение. Например: Вы такая нужная, как картошка (без нее большинство блюд не приготовишь), у Вас такие славные кудряшки, как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патисона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31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летней оздоровительной работы за 2019г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летней оздоровительной работы  деятельность педагогического коллектива была направлена на решение следующих задач: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охрану здоровья детей.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мероприятия по укреплению физического и психического здоровья детей.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культурно-гигиенические и трудовые навыки.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любознательность к окружающему миру.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Взаимодействовать с родителями воспитанников по вопросам воспитания, развития и оздоровления детей в летний период.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ВОСПИТАТЕЛЬНО-ОБРАЗОВАТЕЛЬНАЯ РАБОТА С ДЕТЬМИ.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72210"/>
            <a:ext cx="7886700" cy="52478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Проводились праздники для детей всех возрастных групп, развлечения, тематические беседы, игры, соревнования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Конкурсы: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Конкурс детского рисунка на асфальте.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«Цветочная поляна»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Выставки: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Выставка поделок: «Вот какое наше лето».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Фотовыставка: «Мама, папа, я – творческая семья», «В огороде и в саду я помощником расту».</a:t>
            </a:r>
          </a:p>
          <a:p>
            <a:endParaRPr lang="ru-RU" dirty="0"/>
          </a:p>
        </p:txBody>
      </p:sp>
      <p:pic>
        <p:nvPicPr>
          <p:cNvPr id="2050" name="Picture 2" descr="C:\Users\User\Desktop\g47of20Gb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86" y="3962852"/>
            <a:ext cx="3662285" cy="27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lCFplsCQ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207" y="3972489"/>
            <a:ext cx="3649436" cy="27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-оздоровительные мероприятия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трудовые поручения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 с водой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er\Desktop\zq58lRDNK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5291" y="2155371"/>
            <a:ext cx="2288937" cy="40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77" y="3193370"/>
            <a:ext cx="36083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_8_xedySZv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536" y="816427"/>
            <a:ext cx="3282042" cy="18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cwM_bqWOkl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761" y="2786694"/>
            <a:ext cx="2509979" cy="18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767RyxqQ7e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1857" y="4772915"/>
            <a:ext cx="2105786" cy="15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0-58BxFCx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067" y="130627"/>
            <a:ext cx="2710696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41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направленные на  решение 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461407"/>
            <a:ext cx="7886700" cy="4715556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Мероприятия с педагогами: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Оздоровление детей в  летний период» 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Смотр-конкурс участков «Цветочное настроение».(васильки, маки, нарциссы, ромашки, подсолнухи, маргаритки, одуванчики, незабудки, колокольчики…)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FlB9CxUuM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20" y="3468333"/>
            <a:ext cx="40563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Tf0Uwj8zn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020" y="3129070"/>
            <a:ext cx="2362837" cy="35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памяток для родителей по различным темам, папок – раскладок,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оформление фотовыставок,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родителей в праздниках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onstantia/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412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Alabama</vt:lpstr>
      <vt:lpstr>Times New Roman</vt:lpstr>
      <vt:lpstr>Calibri</vt:lpstr>
      <vt:lpstr>Franklin Gothic Book</vt:lpstr>
      <vt:lpstr>Monotype Corsiva</vt:lpstr>
      <vt:lpstr>Symbol</vt:lpstr>
      <vt:lpstr>Тема Office</vt:lpstr>
      <vt:lpstr>Установочный педсовет</vt:lpstr>
      <vt:lpstr>Ход педсовета:</vt:lpstr>
      <vt:lpstr>Слайд 3</vt:lpstr>
      <vt:lpstr>Коммуникативная игра-комплимент</vt:lpstr>
      <vt:lpstr>Итоги летней оздоровительной работы за 2019г</vt:lpstr>
      <vt:lpstr>ВОСПИТАТЕЛЬНО-ОБРАЗОВАТЕЛЬНАЯ РАБОТА С ДЕТЬМИ. </vt:lpstr>
      <vt:lpstr>Слайд 7</vt:lpstr>
      <vt:lpstr>Мероприятия направленные на  решение задач </vt:lpstr>
      <vt:lpstr>Работа с родителями</vt:lpstr>
      <vt:lpstr>Результаты: </vt:lpstr>
      <vt:lpstr>Коммуникативная игра «Винегрет»</vt:lpstr>
      <vt:lpstr>Задачи работы на 2019-2020 учебный год</vt:lpstr>
      <vt:lpstr>По первой годовой задаче основные направления:</vt:lpstr>
      <vt:lpstr>Игра «Овощи»</vt:lpstr>
      <vt:lpstr>Решение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Бегалиев</dc:creator>
  <cp:lastModifiedBy>Владелец</cp:lastModifiedBy>
  <cp:revision>183</cp:revision>
  <dcterms:created xsi:type="dcterms:W3CDTF">2016-08-12T03:14:30Z</dcterms:created>
  <dcterms:modified xsi:type="dcterms:W3CDTF">2019-09-11T05:25:28Z</dcterms:modified>
</cp:coreProperties>
</file>