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8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5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7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9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0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9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2BCB-A826-487E-BBAB-21EF4D6D6FB3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5D67-972A-45F5-B70C-6A627B578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1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51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1412776"/>
            <a:ext cx="7200800" cy="4752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связной речи через театрализованную деятельность»</a:t>
            </a:r>
          </a:p>
          <a:p>
            <a:pPr algn="ctr"/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Ластовкина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Л.В.,воспитатель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53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72008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Тема: </a:t>
            </a:r>
            <a:r>
              <a:rPr lang="ru-RU" sz="2400" dirty="0" smtClean="0"/>
              <a:t>«Путешествие в мир сказок»</a:t>
            </a:r>
          </a:p>
          <a:p>
            <a:endParaRPr lang="ru-RU" sz="2400" dirty="0"/>
          </a:p>
          <a:p>
            <a:r>
              <a:rPr lang="ru-RU" sz="2400" b="1" u="sng" dirty="0" smtClean="0"/>
              <a:t>Цель: </a:t>
            </a:r>
            <a:r>
              <a:rPr lang="ru-RU" sz="2400" dirty="0"/>
              <a:t>развитие связной речи и эмоциональности у детей старшего дошкольного возраста средствами театрализованной деятельности.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u="sng" dirty="0" smtClean="0"/>
              <a:t>Задачи: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Совершенствовать диалогическую и монологическую форму речи детей старшей группы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Воспитывать артистические качества, раскрыть творческий потенциал детей, вовлекая их в различные театрализованные представления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Развивать эмоциональность и выразительность речи </a:t>
            </a:r>
            <a:r>
              <a:rPr lang="ru-RU" sz="2400" dirty="0" smtClean="0"/>
              <a:t>детей </a:t>
            </a:r>
            <a:r>
              <a:rPr lang="ru-RU" sz="2400" dirty="0"/>
              <a:t>через театрализованную игру.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44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672064"/>
            <a:ext cx="9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Продолжительность проекта: </a:t>
            </a:r>
            <a:r>
              <a:rPr lang="ru-RU" sz="2800" dirty="0" smtClean="0"/>
              <a:t>краткосрочный.</a:t>
            </a:r>
          </a:p>
          <a:p>
            <a:endParaRPr lang="ru-RU" sz="2800" dirty="0" smtClean="0"/>
          </a:p>
          <a:p>
            <a:r>
              <a:rPr lang="ru-RU" sz="2800" b="1" dirty="0" smtClean="0"/>
              <a:t>Состав участников: </a:t>
            </a:r>
            <a:r>
              <a:rPr lang="ru-RU" sz="2800" dirty="0" smtClean="0"/>
              <a:t>групповой.</a:t>
            </a:r>
          </a:p>
          <a:p>
            <a:endParaRPr lang="ru-RU" sz="2800" dirty="0" smtClean="0"/>
          </a:p>
          <a:p>
            <a:r>
              <a:rPr lang="ru-RU" sz="2800" b="1" dirty="0" smtClean="0"/>
              <a:t>Участники проекта: </a:t>
            </a:r>
            <a:r>
              <a:rPr lang="ru-RU" sz="2800" dirty="0" smtClean="0"/>
              <a:t>дети, воспитатели, родители </a:t>
            </a:r>
            <a:endParaRPr lang="ru-RU" sz="2800" dirty="0"/>
          </a:p>
        </p:txBody>
      </p:sp>
      <p:pic>
        <p:nvPicPr>
          <p:cNvPr id="7170" name="Picture 2" descr="Картинки по запросу театр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88" y="3573016"/>
            <a:ext cx="5061223" cy="37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6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3913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реализации проекта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2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140986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Подбор методической литературы по данной теме, информации для теоретической части проекта, разработка конспекта НОД.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Подбор художественной литературы, материалов для театральной деятельности, дидактических речевых игр, иллюстративного материала.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Формулирование целей и задач проекта.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Изучить насколько готовы  родители к активному сотрудничеству.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83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403" y="0"/>
            <a:ext cx="72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Основной этап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0778" y="620688"/>
            <a:ext cx="69127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Знакомство детей с искусством театра и его видами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Игры- имитации и импровизации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Чтение художественной литературы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Театрализация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Беседы и рассуждения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Дидактические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Рисование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Лепка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Разыгрывание разнообразных сказок и ситуаций</a:t>
            </a:r>
          </a:p>
          <a:p>
            <a:endParaRPr lang="ru-RU" sz="2400" dirty="0"/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родителями: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Папка раскладка «Роль сказки в развитии и воспитании ребёнка»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Подготовка к постановке сказки «Красная шапочка и серый волк на новый лад»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30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403" y="0"/>
            <a:ext cx="72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Заключительный этап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0403" y="908720"/>
            <a:ext cx="6871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Показ сказки «Красная шапочка и серый волк на новый лад»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675">
            <a:off x="467544" y="1988839"/>
            <a:ext cx="4369925" cy="245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25" y="4407500"/>
            <a:ext cx="4248472" cy="238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1"/>
          <a:stretch/>
        </p:blipFill>
        <p:spPr>
          <a:xfrm rot="598128">
            <a:off x="5490100" y="2064645"/>
            <a:ext cx="3178224" cy="256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661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836" y="1628800"/>
            <a:ext cx="72728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/>
              <a:t>Повысился интерес детей </a:t>
            </a:r>
            <a:r>
              <a:rPr lang="ru-RU" sz="4000" dirty="0"/>
              <a:t>к театру и театрализованным </a:t>
            </a:r>
            <a:r>
              <a:rPr lang="ru-RU" sz="4000" dirty="0" smtClean="0"/>
              <a:t>играм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/>
              <a:t>Улучшился уровень развития связной речи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/>
              <a:t>Раскрылся творческий потенциал детей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3836" y="548680"/>
            <a:ext cx="70145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результате реализации проекта: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346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249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2018-02-27T17:29:26Z</dcterms:created>
  <dcterms:modified xsi:type="dcterms:W3CDTF">2018-02-27T18:28:07Z</dcterms:modified>
</cp:coreProperties>
</file>