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192687"/>
          </a:xfrm>
        </p:spPr>
        <p:txBody>
          <a:bodyPr/>
          <a:lstStyle/>
          <a:p>
            <a:r>
              <a:rPr lang="ru-RU" b="1" i="1" dirty="0" smtClean="0">
                <a:effectLst/>
              </a:rPr>
              <a:t>Проектная деятельность в группе</a:t>
            </a:r>
            <a:r>
              <a:rPr lang="en-US" b="1" i="1" dirty="0" smtClean="0">
                <a:effectLst/>
              </a:rPr>
              <a:t> </a:t>
            </a:r>
            <a:r>
              <a:rPr lang="ru-RU" b="1" i="1" dirty="0" smtClean="0">
                <a:effectLst/>
              </a:rPr>
              <a:t>Ромашка и Гномики</a:t>
            </a:r>
            <a:br>
              <a:rPr lang="ru-RU" b="1" i="1" dirty="0" smtClean="0">
                <a:effectLst/>
              </a:rPr>
            </a:br>
            <a:r>
              <a:rPr lang="ru-RU" b="1" i="1" dirty="0" smtClean="0">
                <a:effectLst/>
              </a:rPr>
              <a:t>на тему: «В гости к сказке»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400" b="1" dirty="0"/>
              <a:t>Тип проекта</a:t>
            </a:r>
            <a:r>
              <a:rPr lang="ru-RU" sz="2400" dirty="0"/>
              <a:t>: познавательно-речевой. </a:t>
            </a:r>
            <a:br>
              <a:rPr lang="ru-RU" sz="2400" dirty="0"/>
            </a:br>
            <a:r>
              <a:rPr lang="ru-RU" sz="2400" b="1" dirty="0"/>
              <a:t>Участники проекта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 -воспитатели первой младшей группы </a:t>
            </a:r>
            <a:br>
              <a:rPr lang="ru-RU" sz="2400" dirty="0"/>
            </a:br>
            <a:r>
              <a:rPr lang="ru-RU" sz="2400" dirty="0"/>
              <a:t>- дети 2 – 3 лет;</a:t>
            </a:r>
            <a:br>
              <a:rPr lang="ru-RU" sz="2400" dirty="0"/>
            </a:br>
            <a:r>
              <a:rPr lang="ru-RU" sz="2400" dirty="0"/>
              <a:t>- родители.</a:t>
            </a:r>
            <a:br>
              <a:rPr lang="ru-RU" sz="2400" dirty="0"/>
            </a:br>
            <a:r>
              <a:rPr lang="ru-RU" sz="2400" b="1" dirty="0"/>
              <a:t>Продолжительность проекта</a:t>
            </a:r>
            <a:r>
              <a:rPr lang="ru-RU" sz="2400" dirty="0"/>
              <a:t>:  (краткосрочный).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45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КЛЮКВА\AppData\Local\Microsoft\Windows\Temporary Internet Files\Content.Word\IMG_20180220_09273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111674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КЛЮКВА\AppData\Local\Microsoft\Windows\Temporary Internet Files\Content.Word\IMG_20180220_0927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880320" cy="475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КЛЮКВА\AppData\Local\Microsoft\Windows\Temporary Internet Files\Content.Word\IMG_20180220_0927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318623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93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332657"/>
            <a:ext cx="7125112" cy="552614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Выводы</a:t>
            </a:r>
            <a:r>
              <a:rPr lang="ru-RU" dirty="0"/>
              <a:t>:</a:t>
            </a:r>
          </a:p>
          <a:p>
            <a:r>
              <a:rPr lang="ru-RU" dirty="0"/>
              <a:t>Планировалось дать детям элементарные представления о сказочных персонажах и их реальных образах в окружающем мире, и в природе. Кроме того, присутствовало желание вовлечь каждого участника в активный, познавательный и мыслительно-речевой процесс, вызвать сопереживание и эмоциональное отношение.</a:t>
            </a:r>
          </a:p>
          <a:p>
            <a:r>
              <a:rPr lang="ru-RU" dirty="0"/>
              <a:t>В процессе реализации данного проекта дети с интересом слушали чтение сказки, повторяли за педагогом импровизированные звуки голосов, издаваемых домашними животными и птицами, с интересом наблюдали за сказочными персонажами и сопереживали вместе с героями сказок (бабушке и курочке </a:t>
            </a:r>
            <a:r>
              <a:rPr lang="ru-RU" dirty="0" err="1"/>
              <a:t>Рябе</a:t>
            </a:r>
            <a:r>
              <a:rPr lang="ru-RU" dirty="0"/>
              <a:t>, дедушке в сказке «Репка»). Все это способствовало развитию познавательных способностей детей, наблюдательности и желанию к двустороннему диалогу детей с педагогом. </a:t>
            </a:r>
          </a:p>
          <a:p>
            <a:r>
              <a:rPr lang="ru-RU" dirty="0"/>
              <a:t>Таким образом, у детей первой младшей группы началось формирование представлений о животном мире, что способствовало активному повышению речевого уровня и словарного запаса.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79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6672"/>
            <a:ext cx="7125112" cy="5832647"/>
          </a:xfrm>
        </p:spPr>
        <p:txBody>
          <a:bodyPr/>
          <a:lstStyle/>
          <a:p>
            <a:r>
              <a:rPr lang="ru-RU" b="1" dirty="0"/>
              <a:t>Проблема</a:t>
            </a:r>
            <a:r>
              <a:rPr lang="ru-RU" dirty="0"/>
              <a:t>. В последние годы наблюдается резкое снижение уровня речевого развития дошкольников. Одной из причин снижения уровня речевого развития является пассивность и неосведомлённость родителей в вопросах речевого развития детей, тогда как участие родителей в речевом развитии ребёнка играет колоссальную роль. Сегодняшнее отношение родителей к сказке не способствует погружению ребёнка и семьи в темы веры, добра, милосердия и послушания, хотя, как раз это и относится к духовно-нравственному замыслу сказок.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94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20689"/>
            <a:ext cx="7125112" cy="5238110"/>
          </a:xfrm>
        </p:spPr>
        <p:txBody>
          <a:bodyPr/>
          <a:lstStyle/>
          <a:p>
            <a:r>
              <a:rPr lang="ru-RU" b="1" dirty="0"/>
              <a:t>Актуальность проекта. </a:t>
            </a:r>
            <a:r>
              <a:rPr lang="ru-RU" dirty="0"/>
              <a:t>С раннего детства мир сказок знаком ребёнку, персонажи сказок раскрывают перед ним мотивы своих поступков и черты характера. Язык народных сказок не сложен, выразителен, понятен и доступен детям, богат необходимыми образными выражениями. Развитие речи детей раннего возраста – актуальная задача в формировании его личности. Ведущая роль в обучении детей принадлежит педагогу-воспитателю. Ежедневное использование малых форм фольклора – народных сказок, игр, песенок, </a:t>
            </a:r>
            <a:r>
              <a:rPr lang="ru-RU" dirty="0" err="1"/>
              <a:t>потешек</a:t>
            </a:r>
            <a:r>
              <a:rPr lang="ru-RU" dirty="0"/>
              <a:t>, приговоров в совместной деятельности с детьми доставляет детям огромную радость и служит для них источником различных знаний и представлений об окружающем мире, о взаимосвязи человека с природой. Учит различать добро и зло, позволяет вовлечь ребёнка в активную речевую работу.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1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04665"/>
            <a:ext cx="7125112" cy="545413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Цель проекта</a:t>
            </a:r>
            <a:r>
              <a:rPr lang="ru-RU" dirty="0"/>
              <a:t>. Развитие интереса к сказкам, создание условий для активного использования сказок в деятельности детей, вовлечение детей в активную речевую работу.</a:t>
            </a:r>
          </a:p>
          <a:p>
            <a:r>
              <a:rPr lang="ru-RU" b="1" dirty="0"/>
              <a:t>Задачи проекта</a:t>
            </a:r>
            <a:r>
              <a:rPr lang="ru-RU" dirty="0"/>
              <a:t>:</a:t>
            </a:r>
          </a:p>
          <a:p>
            <a:r>
              <a:rPr lang="ru-RU" dirty="0"/>
              <a:t>1. Способствовать формированию интереса к устному народному творчеству – сказкам. </a:t>
            </a:r>
          </a:p>
          <a:p>
            <a:r>
              <a:rPr lang="ru-RU" dirty="0"/>
              <a:t>2. Развивать речевую активность детей, обогащать их словарный запас.</a:t>
            </a:r>
          </a:p>
          <a:p>
            <a:r>
              <a:rPr lang="ru-RU" dirty="0"/>
              <a:t>3. Научить отражать содержание сказок в играх.</a:t>
            </a:r>
          </a:p>
          <a:p>
            <a:r>
              <a:rPr lang="ru-RU" dirty="0"/>
              <a:t>4. Развивать у детей эмоциональную отзывчивость, внимание, любознательность, заботу о животных.</a:t>
            </a:r>
          </a:p>
          <a:p>
            <a:r>
              <a:rPr lang="ru-RU" dirty="0"/>
              <a:t>5. Учить играть дружно, вместе, не ссориться.</a:t>
            </a:r>
          </a:p>
          <a:p>
            <a:r>
              <a:rPr lang="ru-RU" dirty="0"/>
              <a:t>6. Дать родителям знания через папки-передвижки о влиянии и роли сказок на речь ребёнка. </a:t>
            </a:r>
          </a:p>
          <a:p>
            <a:r>
              <a:rPr lang="ru-RU" dirty="0"/>
              <a:t>7. Привлечь родителей к активному участию в проекте.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99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6673"/>
            <a:ext cx="7125112" cy="538212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Формы и методы реализации проекта: </a:t>
            </a:r>
            <a:endParaRPr lang="ru-RU" dirty="0"/>
          </a:p>
          <a:p>
            <a:r>
              <a:rPr lang="ru-RU" b="1" dirty="0"/>
              <a:t>1. Речь и речевое общение</a:t>
            </a:r>
            <a:endParaRPr lang="ru-RU" dirty="0"/>
          </a:p>
          <a:p>
            <a:r>
              <a:rPr lang="ru-RU" dirty="0"/>
              <a:t>- чтение детям сказок «Репка» и «Курочка Ряба»;</a:t>
            </a:r>
          </a:p>
          <a:p>
            <a:r>
              <a:rPr lang="ru-RU" dirty="0"/>
              <a:t>- пение детской песенки «Два весёлых гуся»;</a:t>
            </a:r>
          </a:p>
          <a:p>
            <a:r>
              <a:rPr lang="ru-RU" dirty="0"/>
              <a:t>- чтение </a:t>
            </a:r>
            <a:r>
              <a:rPr lang="ru-RU" dirty="0" err="1"/>
              <a:t>потешек</a:t>
            </a:r>
            <a:r>
              <a:rPr lang="ru-RU" dirty="0"/>
              <a:t>: «Петушок-петушок…», «Мишка косолапый…», «Ладушки-ладушки» и других;</a:t>
            </a:r>
          </a:p>
          <a:p>
            <a:r>
              <a:rPr lang="ru-RU" dirty="0"/>
              <a:t>- инсценировка сказок совместно с воспитателем.</a:t>
            </a:r>
          </a:p>
          <a:p>
            <a:r>
              <a:rPr lang="ru-RU" b="1" dirty="0"/>
              <a:t>2. Здоровье и физическое развитие</a:t>
            </a:r>
            <a:endParaRPr lang="ru-RU" dirty="0"/>
          </a:p>
          <a:p>
            <a:r>
              <a:rPr lang="ru-RU" dirty="0"/>
              <a:t>- комплекс упражнений гимнастики «Курочки», «Два гуся»;</a:t>
            </a:r>
          </a:p>
          <a:p>
            <a:r>
              <a:rPr lang="ru-RU" dirty="0"/>
              <a:t>- подвижные игры: «Кошки-мышки», «Идёт коза рогатая…».</a:t>
            </a:r>
          </a:p>
          <a:p>
            <a:r>
              <a:rPr lang="ru-RU" b="1" dirty="0"/>
              <a:t>3. Взаимодействие с родителями</a:t>
            </a:r>
            <a:endParaRPr lang="ru-RU" dirty="0"/>
          </a:p>
          <a:p>
            <a:r>
              <a:rPr lang="ru-RU" dirty="0"/>
              <a:t>- консультация на тему «Влияние русской народной сказки на развитие речи детей раннего возраста»; «Почитай мне сказку, мама».</a:t>
            </a:r>
          </a:p>
          <a:p>
            <a:r>
              <a:rPr lang="ru-RU" dirty="0"/>
              <a:t>- изготовление масок для  театра</a:t>
            </a:r>
          </a:p>
          <a:p>
            <a:r>
              <a:rPr lang="ru-RU" dirty="0"/>
              <a:t>-анкетирование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25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60649"/>
            <a:ext cx="7125112" cy="5598150"/>
          </a:xfrm>
        </p:spPr>
        <p:txBody>
          <a:bodyPr/>
          <a:lstStyle/>
          <a:p>
            <a:r>
              <a:rPr lang="ru-RU" b="1" dirty="0"/>
              <a:t>Ожидаемый результат</a:t>
            </a:r>
            <a:r>
              <a:rPr lang="ru-RU" dirty="0"/>
              <a:t>:</a:t>
            </a:r>
          </a:p>
          <a:p>
            <a:r>
              <a:rPr lang="ru-RU" dirty="0"/>
              <a:t>- в процессе ознакомления со сказками активизируется словарь, развиваются представления детей о том, какие звуки издают домашние животные и птицы; </a:t>
            </a:r>
          </a:p>
          <a:p>
            <a:r>
              <a:rPr lang="ru-RU" dirty="0"/>
              <a:t>- дети узнают на картинках персонажей сказок: «Репка» и «Курочка Ряба»;</a:t>
            </a:r>
          </a:p>
          <a:p>
            <a:r>
              <a:rPr lang="ru-RU" dirty="0"/>
              <a:t>- творческие навыки: дети изображают героев сказки;</a:t>
            </a:r>
          </a:p>
          <a:p>
            <a:r>
              <a:rPr lang="ru-RU" dirty="0"/>
              <a:t>- гармонизация детско-родительских отношений;</a:t>
            </a:r>
          </a:p>
          <a:p>
            <a:r>
              <a:rPr lang="ru-RU" dirty="0"/>
              <a:t>- у детей появляется интерес к игре;</a:t>
            </a:r>
          </a:p>
          <a:p>
            <a:r>
              <a:rPr lang="ru-RU" dirty="0"/>
              <a:t>- родители принимают активное участие в проектной деятельности - помогают изготавливать маски для тетра.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5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Показ сказки «Репка» группа Ромашка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1" y="2060848"/>
            <a:ext cx="4668010" cy="4797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2060848"/>
            <a:ext cx="4644661" cy="477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8"/>
            <a:ext cx="4860032" cy="37545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46" y="0"/>
            <a:ext cx="5052053" cy="3789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9144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5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 сказки "Курочка Ряба". Группа «Гномики».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pp.userapi.com/c841435/v841435469/61534/9Ti4QrtQnY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039666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p.userapi.com/c841435/v841435469/61550/vd2Zcsyc9W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880320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userapi.com/c841435/v841435469/61542/YakHT_LEMr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3330253" cy="4970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641080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37</TotalTime>
  <Words>672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Проектная деятельность в группе Ромашка и Гномики на тему: «В гости к сказке» Тип проекта: познавательно-речевой.  Участники проекта:  -воспитатели первой младшей группы  - дети 2 – 3 лет; - родители. Продолжительность проекта:  (краткосрочный).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 сказки «Репка» группа Ромашка</vt:lpstr>
      <vt:lpstr>Презентация PowerPoint</vt:lpstr>
      <vt:lpstr>Показ сказки "Курочка Ряба". Группа «Гномики».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Катыкина Елена</dc:creator>
  <cp:lastModifiedBy>Катыкина Елена</cp:lastModifiedBy>
  <cp:revision>3</cp:revision>
  <dcterms:created xsi:type="dcterms:W3CDTF">2018-02-21T10:57:02Z</dcterms:created>
  <dcterms:modified xsi:type="dcterms:W3CDTF">2018-02-26T10:32:01Z</dcterms:modified>
</cp:coreProperties>
</file>