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445224"/>
            <a:ext cx="5144616" cy="11269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Педагогический проект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Выполнила: Глухова Ю.С.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155" y="2420888"/>
            <a:ext cx="5711845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«Развитие выразительных средств речи детей старшего дошкольного возраста посредством театрализованной деятельности»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Picture 4" descr="http://teatr-kolobok.ucoz.ru/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920175" cy="21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8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Monotype Corsiva" panose="03010101010201010101" pitchFamily="66" charset="0"/>
              </a:rPr>
              <a:t>Актуальность проекта</a:t>
            </a:r>
            <a:endParaRPr lang="ru-RU" dirty="0">
              <a:latin typeface="Monotype Corsiva" panose="03010101010201010101" pitchFamily="66" charset="0"/>
            </a:endParaRP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В современном мире, всё чаще живое общение детям заменяет компьютер и телевидение, и эта тенденция постоянно растет. Работая с детьми старшей группы, возникла проблема с тем, что у них недостаточно развита речь, они с трудом рассказывают о событиях своей жизни, не могут пересказать литературные произведения, плохо запоминают стихи.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Овладение родным языком, развитие речи - является одним из самых важных приобретений ребенка в дошкольном детстве и рассматривается в современном дошкольном воспитании, как общая основа воспитания и обучения детей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Тем, что театральная игра стимулирует активную речь за счёт расширения словарного запаса, совершенствует артикуляционный аппарат. Ребёнок усваивает богатство родного языка, его выразительные средства. Используя выразительные средства и интонации, соответствующие характеру героев и их поступков, старается говорить чётко, чтобы его все поняли. В театрализованной игре формируется диалогическая, эмоционально насыщенная речь. Дети лучше усваивают содержание произведения, логику и последовательность событий, их развитие и причинную обусловленность. Театрализованные игры способствуют усвоению элементов речевого общения (мимика, жест, поза, интонация, модуляция голоса). Знакомство с театром происходит в атмосфере волшебства, праздничности, приподнятого настроения, поэтому заинтересовать детей театром не сложно.</a:t>
            </a:r>
          </a:p>
          <a:p>
            <a:endParaRPr lang="ru-RU" dirty="0"/>
          </a:p>
        </p:txBody>
      </p:sp>
      <p:pic>
        <p:nvPicPr>
          <p:cNvPr id="5122" name="Picture 2" descr="http://img-fotki.yandex.ru/get/4408/valenta-mog.1aa/0_78b95_95ae8eb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2120"/>
            <a:ext cx="2111249" cy="19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9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04" y="116632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Monotype Corsiva" panose="03010101010201010101" pitchFamily="66" charset="0"/>
              </a:rPr>
              <a:t>Цель</a:t>
            </a:r>
            <a:r>
              <a:rPr lang="ru-RU" b="1" dirty="0">
                <a:latin typeface="Monotype Corsiva" panose="03010101010201010101" pitchFamily="66" charset="0"/>
              </a:rPr>
              <a:t>:</a:t>
            </a:r>
            <a:endParaRPr lang="ru-RU" dirty="0">
              <a:latin typeface="Monotype Corsiva" panose="03010101010201010101" pitchFamily="66" charset="0"/>
            </a:endParaRP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Создание условий, способствующих развитию выразительных средств речи детей старшего дошкольного возраста посредством театрализованной деятельности.</a:t>
            </a:r>
          </a:p>
          <a:p>
            <a:pPr algn="just"/>
            <a:r>
              <a:rPr lang="ru-RU" b="1" u="sng" dirty="0">
                <a:latin typeface="Monotype Corsiva" panose="03010101010201010101" pitchFamily="66" charset="0"/>
              </a:rPr>
              <a:t>Задачи работы:</a:t>
            </a:r>
            <a:endParaRPr lang="ru-RU" dirty="0">
              <a:latin typeface="Monotype Corsiva" panose="03010101010201010101" pitchFamily="66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Развить устойчивый интерес к театрально-игровой деятельности;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Обогащать словарь детей, активизировать его;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Совершенствовать диалогическую речь, её грамотный строй;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Побуждать детей отзываться на игры-действия со звуками (живой и неживой природы, подражать движениям животных и птиц под музыку, под звучащее слово;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Способствовать проявлению самостоятельности, активности в игре с персонажами игрушками.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Развивать речевое дыхание и правильную артикуляцию, разнообразную интонацию, логику речи, связную образную речь, творческую фантазию;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Формировать умение согласованно работать с партнерами в планировании коллективной деятельности.</a:t>
            </a:r>
          </a:p>
        </p:txBody>
      </p:sp>
      <p:pic>
        <p:nvPicPr>
          <p:cNvPr id="3074" name="Picture 2" descr="http://www.refs.in.ua/rozvitok-kreativnosti-u-muzichnij-diyalenosti-doshkilenikiv-po/19910_html_m70fe6a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1"/>
            <a:ext cx="1512168" cy="20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0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Monotype Corsiva" panose="03010101010201010101" pitchFamily="66" charset="0"/>
              </a:rPr>
              <a:t>Тип проекта: </a:t>
            </a:r>
            <a:r>
              <a:rPr lang="ru-RU" dirty="0">
                <a:latin typeface="Monotype Corsiva" panose="03010101010201010101" pitchFamily="66" charset="0"/>
              </a:rPr>
              <a:t>групповой, среднесрочный (декабрь - март).</a:t>
            </a:r>
          </a:p>
          <a:p>
            <a:pPr algn="just"/>
            <a:r>
              <a:rPr lang="ru-RU" b="1" u="sng" dirty="0">
                <a:latin typeface="Monotype Corsiva" panose="03010101010201010101" pitchFamily="66" charset="0"/>
              </a:rPr>
              <a:t>Этапы работы:</a:t>
            </a:r>
            <a:endParaRPr lang="ru-RU" dirty="0">
              <a:latin typeface="Monotype Corsiva" panose="03010101010201010101" pitchFamily="66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анализ программно-методических материалов, разработка структуры программно-методического комплекта;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определение и содержание методов, технологий эффективного использования театрализованной деятельности для речевого развития дошкольников;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создание предметно-развивающей среды для применения инновационных и развивающих технологий при речевом развитии средствами театрализованной деятельности;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выявление уровня освоения детьми образовательной программы по речевому развитию;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приобщение родителей к совместной театрализованной деятельности.</a:t>
            </a:r>
          </a:p>
        </p:txBody>
      </p:sp>
      <p:pic>
        <p:nvPicPr>
          <p:cNvPr id="2050" name="Picture 2" descr="http://img-fotki.yandex.ru/get/6721/981986.65/0_8b7a7_54787abb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4123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ctures.ucoz.ru/_ph/3/2/930324527.png?15100353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30" y="2996952"/>
            <a:ext cx="3667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5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Monotype Corsiva" panose="03010101010201010101" pitchFamily="66" charset="0"/>
              </a:rPr>
              <a:t>Первое направление </a:t>
            </a:r>
            <a:r>
              <a:rPr lang="ru-RU" dirty="0">
                <a:latin typeface="Monotype Corsiva" panose="03010101010201010101" pitchFamily="66" charset="0"/>
              </a:rPr>
              <a:t>– формирование развивающей среды: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Совершенствование театрального уголка в группе, включающего в себя: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ТСО (аудиозаписи классической и релаксационной музыки, «звуков природы», детские произведения).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Наглядные пособия (видеоматериал, иллюстрации, плакаты, фотографии, альбомы по теме «Театр»).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Детскую художественную, познавательную и методическую литературу.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Атрибуты для организации театрализованных игр (ширмы, шапочки, маски, разнообразные виды театров: би-ба-</a:t>
            </a:r>
            <a:r>
              <a:rPr lang="ru-RU" dirty="0" err="1">
                <a:latin typeface="Monotype Corsiva" panose="03010101010201010101" pitchFamily="66" charset="0"/>
              </a:rPr>
              <a:t>бо</a:t>
            </a:r>
            <a:r>
              <a:rPr lang="ru-RU" dirty="0">
                <a:latin typeface="Monotype Corsiva" panose="03010101010201010101" pitchFamily="66" charset="0"/>
              </a:rPr>
              <a:t>, пальчиковый и др.).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Дидактические игры («Из какого театра куклы», «Назови одним словом» и др.).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http://picswise.ru/images/788658_skazochnyi-geroi-petrushka-risu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57587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5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4247"/>
            <a:ext cx="889865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Monotype Corsiva" panose="03010101010201010101" pitchFamily="66" charset="0"/>
              </a:rPr>
              <a:t>Второе направление</a:t>
            </a:r>
            <a:r>
              <a:rPr lang="ru-RU" dirty="0">
                <a:latin typeface="Monotype Corsiva" panose="03010101010201010101" pitchFamily="66" charset="0"/>
              </a:rPr>
              <a:t> – это работа с детьми: Творческая деятельность детей, как совместная с воспитателем, так и самостоятельная. При работе с детьми использовались следующие методы: музыкально-ритмическая разминка; дыхательная и речевая гимнастика; литературно-художественная практика (связная речь); игры, минута шалости, физическая минутка; театрализованная деятельность.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Творчество детей в театрально-игровой деятельности: продуктивное - сочинение собственных сюжетов или творческая интерпретация заданного сюжета; исполнительское (речевое, двигательное) - актёрские </a:t>
            </a:r>
            <a:r>
              <a:rPr lang="ru-RU" dirty="0" smtClean="0">
                <a:latin typeface="Monotype Corsiva" panose="03010101010201010101" pitchFamily="66" charset="0"/>
              </a:rPr>
              <a:t>способности и </a:t>
            </a:r>
            <a:r>
              <a:rPr lang="ru-RU" dirty="0">
                <a:latin typeface="Monotype Corsiva" panose="03010101010201010101" pitchFamily="66" charset="0"/>
              </a:rPr>
              <a:t>т. д.)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Дыхательная и речевая гимнастика. Помогает детям при помощи игр и упражнений сформировать правильное чёткое произношение (дыхание, артикуляция).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Связная речь: в литературно-художественной практике дети учатся передавать мысли автора (интонацию, логическое ударение и т. д., а также развивать воображение, умение представлять то, о чем идёт речь, расширить словарный запас, сделать речь ярче, образнее.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Театрализованная деятельность: В театрализованную деятельность входит драматизация, сюжетные этюды по сказкам, рассказам, стихам. Непосредственная образовательная театрализованная деятельность включает в себя: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—просмотр спектаклей и беседы по ним;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— подготовку и разыгрывание разнообразных сказок и инсценировок;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—упражнения по формированию выразительности исполнения (вербальной и невербальной);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— отдельные упражнения по этике;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— упражнения в целях социально-эмоционального развития детей;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— игры-драматизации.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При работе с детьми очень помогают самостоятельно созданные презентации (для показа на проекторе)</a:t>
            </a:r>
          </a:p>
        </p:txBody>
      </p:sp>
    </p:spTree>
    <p:extLst>
      <p:ext uri="{BB962C8B-B14F-4D97-AF65-F5344CB8AC3E}">
        <p14:creationId xmlns:p14="http://schemas.microsoft.com/office/powerpoint/2010/main" val="66161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00" y="161527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Monotype Corsiva" panose="03010101010201010101" pitchFamily="66" charset="0"/>
              </a:rPr>
              <a:t>Предполагаемый результат</a:t>
            </a:r>
            <a:r>
              <a:rPr lang="ru-RU" b="1" dirty="0">
                <a:latin typeface="Monotype Corsiva" panose="03010101010201010101" pitchFamily="66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умение владеть навыками выразительной речи;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• умение передавать различные чувства, используя мимику, жест, интонацию;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• проявлять интерес, желание к театральному искусству;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• передавать образы сказочных персонажей характерными движениями;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• взаимодействовать коллективно и согласованно, проявляя свою индивидуальность;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• умение последовательно высказывать свои мысли;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• умение произносить одну и ту же фразу с разными интонациями, скороговорки в разных темпах, с разной силой голоса;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• выразительно читать стихотворный текст;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• умение владеть своими чувствами, держатся уверенно перед аудиторией;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• умение владеть правилами хорошего тона, поведения, этикета общения со сверстниками и взрослыми;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Благодаря проделанной работе дети стали более сознательно пользоваться языковыми средствами при передаче своих мыслей и в различных ситуациях речевого общения, повысилась речевая активность, появился живой интерес к самостоятельному познанию и размышлению. Кроме этого в любых видах деятельности дети получают эмоциональный подъём, проявляют позитивные качества характера такие как: находчивость, взаимопомощь, смелость, умение сопереживать, умение работать в коллективе, силу воли, целеустремленность, эстетические потребности личности, излучают энергию, бодрость, любят творческие задания, с удовольствием участвуют в театральных постановках, кукольных спектаклях, играх </a:t>
            </a:r>
            <a:r>
              <a:rPr lang="ru-RU" dirty="0" smtClean="0">
                <a:latin typeface="Monotype Corsiva" panose="03010101010201010101" pitchFamily="66" charset="0"/>
              </a:rPr>
              <a:t>– драматизациях.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http://www.lipetsk.ru/upload/iblock/359/3595de53c47947eec1b52617d5a949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84" y="54871"/>
            <a:ext cx="2040187" cy="15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efs.in.ua/rozvitok-kreativnosti-u-muzichnij-diyalenosti-doshkilenikiv-po/19910_html_m70fe6ac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03362"/>
            <a:ext cx="811968" cy="12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2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75" y="260648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Monotype Corsiva" panose="03010101010201010101" pitchFamily="66" charset="0"/>
              </a:rPr>
              <a:t>Полученный результат:</a:t>
            </a:r>
            <a:endParaRPr lang="ru-RU" b="1" dirty="0">
              <a:latin typeface="Monotype Corsiva" panose="03010101010201010101" pitchFamily="66" charset="0"/>
            </a:endParaRP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Влияние театрализованной деятельности на развитие речи детей неоспоримо. Театрализованная деятельность – один из самых эффективных способов развития речи и проявления их творческих способностей, а также та деятельность, в которой наиболее ярко проявляется принцип обучения: учить играя. </a:t>
            </a:r>
            <a:r>
              <a:rPr lang="ru-RU" dirty="0" smtClean="0">
                <a:latin typeface="Monotype Corsiva" panose="03010101010201010101" pitchFamily="66" charset="0"/>
              </a:rPr>
              <a:t>И </a:t>
            </a:r>
            <a:r>
              <a:rPr lang="ru-RU" dirty="0">
                <a:latin typeface="Monotype Corsiva" panose="03010101010201010101" pitchFamily="66" charset="0"/>
              </a:rPr>
              <a:t>наряду с основными методами и приемами речевого развития детей можно и нужно использовать богатейший материал словесного творчества народа.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Увлеченный привлекательным замыслом театральной постановки ребенок учится многому, учится тому, как навыки, полученные в театральной игре можно использовать в по - вседневной жизни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Перед собой я ставила цель развитие выразительных средств речи детей, выходом послужил наш «Гала концерт», в котором ребята показали приобретённые навыки. 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К сожалению не все дети показали результат, несомненно у них вырос словарный запас, но так и остался в пассиве. Так же дети не смогли на публике перебороть свою стеснительность.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Следовательно, работу в данном направлении надо и нужно продолжать!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://sch2001.ru/userImages/foto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98" y="4437112"/>
            <a:ext cx="3413062" cy="237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2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estanimation.ru/_ph/28/2/7656756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71296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46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33</TotalTime>
  <Words>1110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«Развитие выразительных средств речи детей старшего дошкольного возраста посредством театрализованной деятельности»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выразительных средств речи детей старшего дошкольного возраста посредством театрализованной деятельности» </dc:title>
  <dc:creator>Intel</dc:creator>
  <cp:lastModifiedBy>Intel</cp:lastModifiedBy>
  <cp:revision>4</cp:revision>
  <dcterms:created xsi:type="dcterms:W3CDTF">2018-03-06T06:39:31Z</dcterms:created>
  <dcterms:modified xsi:type="dcterms:W3CDTF">2018-03-06T07:22:54Z</dcterms:modified>
</cp:coreProperties>
</file>