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31" autoAdjust="0"/>
    <p:restoredTop sz="94660"/>
  </p:normalViewPr>
  <p:slideViewPr>
    <p:cSldViewPr>
      <p:cViewPr varScale="1">
        <p:scale>
          <a:sx n="68" d="100"/>
          <a:sy n="68" d="100"/>
        </p:scale>
        <p:origin x="-9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655633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Проект для детей второй младшей группы «Овощи и фрукты — полезные продукты»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3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571612"/>
            <a:ext cx="8286776" cy="52863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442915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Тип проекта: </a:t>
            </a:r>
            <a:r>
              <a:rPr lang="ru-RU" sz="2000" i="1" dirty="0" smtClean="0">
                <a:solidFill>
                  <a:srgbClr val="00B050"/>
                </a:solidFill>
              </a:rPr>
              <a:t>познавательно-творческий</a:t>
            </a:r>
            <a:r>
              <a:rPr lang="ru-RU" sz="2000" b="1" i="1" dirty="0" smtClean="0">
                <a:solidFill>
                  <a:srgbClr val="00B050"/>
                </a:solidFill>
              </a:rPr>
              <a:t/>
            </a:r>
            <a:br>
              <a:rPr lang="ru-RU" sz="2000" b="1" i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Участники </a:t>
            </a:r>
            <a:r>
              <a:rPr lang="ru-RU" sz="2000" b="1" dirty="0" smtClean="0">
                <a:solidFill>
                  <a:srgbClr val="00B050"/>
                </a:solidFill>
              </a:rPr>
              <a:t>проекта: </a:t>
            </a:r>
            <a:r>
              <a:rPr lang="ru-RU" sz="2000" i="1" dirty="0" smtClean="0">
                <a:solidFill>
                  <a:srgbClr val="00B050"/>
                </a:solidFill>
              </a:rPr>
              <a:t>воспитатель, дети младшего дошкольного возраста, родители воспитанников</a:t>
            </a:r>
            <a:r>
              <a:rPr lang="ru-RU" sz="2000" b="1" i="1" dirty="0" smtClean="0">
                <a:solidFill>
                  <a:srgbClr val="00B050"/>
                </a:solidFill>
              </a:rPr>
              <a:t/>
            </a:r>
            <a:br>
              <a:rPr lang="ru-RU" sz="2000" b="1" i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Автор  проекта: </a:t>
            </a:r>
            <a:r>
              <a:rPr lang="ru-RU" sz="2000" i="1" dirty="0" smtClean="0">
                <a:solidFill>
                  <a:srgbClr val="00B050"/>
                </a:solidFill>
              </a:rPr>
              <a:t>Зуева Татьяна Валентиновна</a:t>
            </a:r>
            <a:r>
              <a:rPr lang="ru-RU" sz="2000" b="1" i="1" dirty="0" smtClean="0">
                <a:solidFill>
                  <a:srgbClr val="00B050"/>
                </a:solidFill>
              </a:rPr>
              <a:t/>
            </a:r>
            <a:br>
              <a:rPr lang="ru-RU" sz="2000" b="1" i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Срок </a:t>
            </a:r>
            <a:r>
              <a:rPr lang="ru-RU" sz="2000" b="1" dirty="0" smtClean="0">
                <a:solidFill>
                  <a:srgbClr val="00B050"/>
                </a:solidFill>
              </a:rPr>
              <a:t>реализации</a:t>
            </a:r>
            <a:r>
              <a:rPr lang="ru-RU" sz="2000" b="1" i="1" dirty="0" smtClean="0">
                <a:solidFill>
                  <a:srgbClr val="00B050"/>
                </a:solidFill>
              </a:rPr>
              <a:t>: </a:t>
            </a:r>
            <a:r>
              <a:rPr lang="ru-RU" sz="2000" i="1" dirty="0" smtClean="0">
                <a:solidFill>
                  <a:srgbClr val="00B050"/>
                </a:solidFill>
              </a:rPr>
              <a:t>октябрь 2017 года</a:t>
            </a:r>
            <a:r>
              <a:rPr lang="ru-RU" sz="2000" b="1" i="1" dirty="0" smtClean="0">
                <a:solidFill>
                  <a:srgbClr val="00B050"/>
                </a:solidFill>
              </a:rPr>
              <a:t/>
            </a:r>
            <a:br>
              <a:rPr lang="ru-RU" sz="2000" b="1" i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Продолжительность: </a:t>
            </a:r>
            <a:r>
              <a:rPr lang="ru-RU" sz="2000" i="1" dirty="0" smtClean="0">
                <a:solidFill>
                  <a:srgbClr val="00B050"/>
                </a:solidFill>
              </a:rPr>
              <a:t>среднесрочный</a:t>
            </a:r>
            <a:r>
              <a:rPr lang="ru-RU" sz="2000" b="1" i="1" dirty="0" smtClean="0">
                <a:solidFill>
                  <a:srgbClr val="00B050"/>
                </a:solidFill>
              </a:rPr>
              <a:t/>
            </a:r>
            <a:br>
              <a:rPr lang="ru-RU" sz="2000" b="1" i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Актуальность </a:t>
            </a:r>
            <a:r>
              <a:rPr lang="ru-RU" sz="2000" b="1" dirty="0" smtClean="0">
                <a:solidFill>
                  <a:srgbClr val="00B050"/>
                </a:solidFill>
              </a:rPr>
              <a:t>проекта</a:t>
            </a:r>
            <a:r>
              <a:rPr lang="ru-RU" sz="2000" dirty="0" smtClean="0">
                <a:solidFill>
                  <a:srgbClr val="00B050"/>
                </a:solidFill>
              </a:rPr>
              <a:t>: </a:t>
            </a:r>
            <a:r>
              <a:rPr lang="ru-RU" sz="2000" i="1" dirty="0" smtClean="0">
                <a:solidFill>
                  <a:srgbClr val="00B050"/>
                </a:solidFill>
              </a:rPr>
              <a:t>Природа дарит много красивого, вкусного, полезного. Особенно щедра на подарки осень. Сколько вкусных фруктов и овощей созревает у людей в огородах и садах. Дети младшего дошкольного возраста имеют недостаточное представление об овощах и фруктах, о том, где они растут, и их роль в сохранении и укреплении здоровья.</a:t>
            </a:r>
            <a:br>
              <a:rPr lang="ru-RU" sz="2000" i="1" dirty="0" smtClean="0">
                <a:solidFill>
                  <a:srgbClr val="00B050"/>
                </a:solidFill>
              </a:rPr>
            </a:br>
            <a:endParaRPr lang="ru-RU" sz="2000" i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aqs8Xbm_bb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4161241"/>
            <a:ext cx="3595681" cy="2696760"/>
          </a:xfrm>
          <a:prstGeom prst="rect">
            <a:avLst/>
          </a:prstGeom>
        </p:spPr>
      </p:pic>
      <p:pic>
        <p:nvPicPr>
          <p:cNvPr id="5" name="Рисунок 4" descr="AOTkX76jpW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4339834"/>
            <a:ext cx="3357554" cy="25181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467600" cy="2714644"/>
          </a:xfrm>
        </p:spPr>
        <p:txBody>
          <a:bodyPr>
            <a:noAutofit/>
          </a:bodyPr>
          <a:lstStyle/>
          <a:p>
            <a:r>
              <a:rPr lang="ru-RU" sz="2200" b="1" i="1" dirty="0" smtClean="0">
                <a:solidFill>
                  <a:srgbClr val="00B050"/>
                </a:solidFill>
              </a:rPr>
              <a:t>В проекте «Овощи и фрукты – полезные продукты» ребята учатся классифицировать, сравнивать и обобщать полученные знания, что способствует умственному развитию детей, развивает интерес</a:t>
            </a:r>
            <a:r>
              <a:rPr lang="ru-RU" sz="2200" b="1" i="1" dirty="0" smtClean="0">
                <a:solidFill>
                  <a:srgbClr val="00B050"/>
                </a:solidFill>
              </a:rPr>
              <a:t>.</a:t>
            </a:r>
            <a:r>
              <a:rPr lang="ru-RU" sz="2200" b="1" i="1" dirty="0" smtClean="0">
                <a:solidFill>
                  <a:srgbClr val="00B050"/>
                </a:solidFill>
              </a:rPr>
              <a:t> Цель проекта: Расширить и обогатить знания детей об овощах и фруктах.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endParaRPr lang="ru-RU" sz="2400" b="1" i="1" dirty="0"/>
          </a:p>
        </p:txBody>
      </p:sp>
      <p:pic>
        <p:nvPicPr>
          <p:cNvPr id="5" name="Рисунок 4" descr="85j33xbPoU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7586"/>
            <a:ext cx="4667219" cy="3500414"/>
          </a:xfrm>
          <a:prstGeom prst="rect">
            <a:avLst/>
          </a:prstGeom>
        </p:spPr>
      </p:pic>
      <p:pic>
        <p:nvPicPr>
          <p:cNvPr id="6" name="Рисунок 5" descr="Qa2UP6NtU-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18" y="2786058"/>
            <a:ext cx="4667282" cy="35004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00504"/>
            <a:ext cx="7467600" cy="2473448"/>
          </a:xfrm>
        </p:spPr>
        <p:txBody>
          <a:bodyPr>
            <a:normAutofit fontScale="25000" lnSpcReduction="20000"/>
          </a:bodyPr>
          <a:lstStyle/>
          <a:p>
            <a:endParaRPr lang="ru-RU" b="1" i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7400" b="1" i="1" dirty="0" smtClean="0">
                <a:solidFill>
                  <a:srgbClr val="00B050"/>
                </a:solidFill>
              </a:rPr>
              <a:t>Задачи:</a:t>
            </a:r>
          </a:p>
          <a:p>
            <a:r>
              <a:rPr lang="ru-RU" sz="7400" b="1" i="1" dirty="0" smtClean="0">
                <a:solidFill>
                  <a:srgbClr val="00B050"/>
                </a:solidFill>
              </a:rPr>
              <a:t/>
            </a:r>
            <a:br>
              <a:rPr lang="ru-RU" sz="7400" b="1" i="1" dirty="0" smtClean="0">
                <a:solidFill>
                  <a:srgbClr val="00B050"/>
                </a:solidFill>
              </a:rPr>
            </a:br>
            <a:r>
              <a:rPr lang="ru-RU" sz="7400" b="1" i="1" dirty="0" smtClean="0">
                <a:solidFill>
                  <a:srgbClr val="00B050"/>
                </a:solidFill>
              </a:rPr>
              <a:t>Познавательное развитие</a:t>
            </a:r>
            <a:r>
              <a:rPr lang="ru-RU" sz="7400" dirty="0" smtClean="0">
                <a:solidFill>
                  <a:srgbClr val="00B050"/>
                </a:solidFill>
              </a:rPr>
              <a:t>: расширить представления детей о многообразии фруктов, овощей и о местах их произрастания. Закреплять названия цветов, форм, величины</a:t>
            </a:r>
            <a:r>
              <a:rPr lang="ru-RU" sz="7400" dirty="0" smtClean="0">
                <a:solidFill>
                  <a:srgbClr val="00B050"/>
                </a:solidFill>
              </a:rPr>
              <a:t>.</a:t>
            </a:r>
            <a:r>
              <a:rPr lang="ru-RU" sz="7400" dirty="0" smtClean="0">
                <a:solidFill>
                  <a:srgbClr val="00B050"/>
                </a:solidFill>
              </a:rPr>
              <a:t> </a:t>
            </a:r>
            <a:endParaRPr lang="ru-RU" sz="7400" dirty="0" smtClean="0">
              <a:solidFill>
                <a:srgbClr val="00B050"/>
              </a:solidFill>
            </a:endParaRPr>
          </a:p>
          <a:p>
            <a:r>
              <a:rPr lang="ru-RU" sz="7400" b="1" i="1" dirty="0" smtClean="0">
                <a:solidFill>
                  <a:srgbClr val="00B050"/>
                </a:solidFill>
              </a:rPr>
              <a:t>Речевое </a:t>
            </a:r>
            <a:r>
              <a:rPr lang="ru-RU" sz="7400" b="1" i="1" dirty="0" smtClean="0">
                <a:solidFill>
                  <a:srgbClr val="00B050"/>
                </a:solidFill>
              </a:rPr>
              <a:t>развитие: </a:t>
            </a:r>
            <a:r>
              <a:rPr lang="ru-RU" sz="7400" dirty="0" smtClean="0">
                <a:solidFill>
                  <a:srgbClr val="00B050"/>
                </a:solidFill>
              </a:rPr>
              <a:t>расширять и активизировать словарь детей, формировать умение подбирать имена прилагательных к существительным.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/>
            </a:r>
            <a:br>
              <a:rPr lang="ru-RU" b="1" i="1" dirty="0" smtClean="0">
                <a:solidFill>
                  <a:srgbClr val="00B050"/>
                </a:solidFill>
              </a:rPr>
            </a:br>
            <a:endParaRPr lang="ru-RU" b="1" i="1" dirty="0" smtClean="0">
              <a:solidFill>
                <a:srgbClr val="00B05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mbdAyo7Av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8" y="928670"/>
            <a:ext cx="4572002" cy="3429001"/>
          </a:xfrm>
          <a:prstGeom prst="rect">
            <a:avLst/>
          </a:prstGeom>
        </p:spPr>
      </p:pic>
      <p:pic>
        <p:nvPicPr>
          <p:cNvPr id="5" name="Рисунок 4" descr="-RmH6WsKc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2" y="857232"/>
            <a:ext cx="4262441" cy="31968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714752"/>
            <a:ext cx="7467600" cy="2759200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Социально-коммуникативное развитие: </a:t>
            </a:r>
            <a:r>
              <a:rPr lang="ru-RU" dirty="0" smtClean="0">
                <a:solidFill>
                  <a:srgbClr val="00B050"/>
                </a:solidFill>
              </a:rPr>
              <a:t>формировать умение работать в коллективе. Во время игр развивать интерес к окружающему миру; соблюдать правила поведения в природе.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Художественно-эстетическое развитие: </a:t>
            </a:r>
            <a:r>
              <a:rPr lang="ru-RU" dirty="0" smtClean="0">
                <a:solidFill>
                  <a:srgbClr val="00B050"/>
                </a:solidFill>
              </a:rPr>
              <a:t>учить передавать в лепке, рисунках, аппликациях цвет, форму фруктов, овощей; формировать навыки художественного исполнения различных образов в песнях и эмоциональную отзывчивость на произведение.</a:t>
            </a:r>
          </a:p>
          <a:p>
            <a:endParaRPr lang="ru-RU" dirty="0"/>
          </a:p>
        </p:txBody>
      </p:sp>
      <p:pic>
        <p:nvPicPr>
          <p:cNvPr id="4" name="Рисунок 3" descr="VUEvqkRim1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4476755" cy="3357566"/>
          </a:xfrm>
          <a:prstGeom prst="rect">
            <a:avLst/>
          </a:prstGeom>
        </p:spPr>
      </p:pic>
      <p:pic>
        <p:nvPicPr>
          <p:cNvPr id="5" name="Рисунок 4" descr="GyiTTM3nZfc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409" y="285728"/>
            <a:ext cx="4476781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4572008"/>
            <a:ext cx="7467600" cy="1971676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00B050"/>
                </a:solidFill>
              </a:rPr>
              <a:t>Физическое развитие: </a:t>
            </a:r>
            <a:r>
              <a:rPr lang="ru-RU" sz="2000" dirty="0" smtClean="0">
                <a:solidFill>
                  <a:srgbClr val="00B050"/>
                </a:solidFill>
              </a:rPr>
              <a:t>развивать все виды моторики: общую, мелкую, артикуляционную. Формировать умение координировать речь с движениями. Развивать чувство ритма. Формировать представление о ЗОЖ - мыть руки перед едой, мыть овощи, фрукты.</a:t>
            </a:r>
          </a:p>
          <a:p>
            <a:endParaRPr lang="ru-RU" dirty="0"/>
          </a:p>
        </p:txBody>
      </p:sp>
      <p:pic>
        <p:nvPicPr>
          <p:cNvPr id="4" name="Рисунок 3" descr="Vg-bHlKDZQ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714356"/>
            <a:ext cx="4214810" cy="3429024"/>
          </a:xfrm>
          <a:prstGeom prst="rect">
            <a:avLst/>
          </a:prstGeom>
        </p:spPr>
      </p:pic>
      <p:pic>
        <p:nvPicPr>
          <p:cNvPr id="5" name="Рисунок 4" descr="H-7d6qUHon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0042"/>
            <a:ext cx="4929190" cy="36968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0"/>
            <a:ext cx="7753352" cy="35433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Предполагаемый результат.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1. У детей будут сформированы устойчивые представления о фруктах, </a:t>
            </a:r>
            <a:r>
              <a:rPr lang="ru-RU" dirty="0" smtClean="0">
                <a:solidFill>
                  <a:srgbClr val="00B050"/>
                </a:solidFill>
              </a:rPr>
              <a:t>овощах, </a:t>
            </a:r>
            <a:r>
              <a:rPr lang="ru-RU" dirty="0" smtClean="0">
                <a:solidFill>
                  <a:srgbClr val="00B050"/>
                </a:solidFill>
              </a:rPr>
              <a:t>о местах их произрастания, что они полезны и вкусны.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2. Повыситься познавательный интерес к фруктам, овощам, грибам, появиться желание помогать взрослым в сборе урожая.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3. Расширяться коммуникативные и творческие способности детей.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bCc6Bl29Be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286124"/>
            <a:ext cx="4381504" cy="3286128"/>
          </a:xfrm>
          <a:prstGeom prst="rect">
            <a:avLst/>
          </a:prstGeom>
        </p:spPr>
      </p:pic>
      <p:pic>
        <p:nvPicPr>
          <p:cNvPr id="5" name="Рисунок 4" descr="7fxQSaCEV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00438"/>
            <a:ext cx="4278551" cy="32089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14290"/>
            <a:ext cx="7467600" cy="2786082"/>
          </a:xfrm>
        </p:spPr>
        <p:txBody>
          <a:bodyPr>
            <a:normAutofit/>
          </a:bodyPr>
          <a:lstStyle/>
          <a:p>
            <a:r>
              <a:rPr lang="ru-RU" sz="2600" dirty="0" smtClean="0">
                <a:solidFill>
                  <a:srgbClr val="00B050"/>
                </a:solidFill>
              </a:rPr>
              <a:t>4. Дети научаться любить, охранять и беречь природу, соблюдать правила безопасного поведения в огороде, в саду.</a:t>
            </a:r>
          </a:p>
          <a:p>
            <a:r>
              <a:rPr lang="ru-RU" sz="2600" dirty="0" smtClean="0">
                <a:solidFill>
                  <a:srgbClr val="00B050"/>
                </a:solidFill>
              </a:rPr>
              <a:t>5. У родителей повыситься интерес к жизни и деятельности детей в группе, они будут вовлечены в образовательный процесс.</a:t>
            </a:r>
          </a:p>
          <a:p>
            <a:endParaRPr lang="ru-RU" dirty="0"/>
          </a:p>
        </p:txBody>
      </p:sp>
      <p:pic>
        <p:nvPicPr>
          <p:cNvPr id="4" name="Рисунок 3" descr="G1ThCf50I5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3421711"/>
            <a:ext cx="5143504" cy="3436289"/>
          </a:xfrm>
          <a:prstGeom prst="rect">
            <a:avLst/>
          </a:prstGeom>
        </p:spPr>
      </p:pic>
      <p:pic>
        <p:nvPicPr>
          <p:cNvPr id="6" name="Рисунок 5" descr="_LWWJGSoJ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43315"/>
            <a:ext cx="4286248" cy="32146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3857628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>
                <a:solidFill>
                  <a:srgbClr val="00B050"/>
                </a:solidFill>
              </a:rPr>
              <a:t>Выводы:</a:t>
            </a:r>
            <a:br>
              <a:rPr lang="ru-RU" sz="2200" b="1" i="1" dirty="0" smtClean="0">
                <a:solidFill>
                  <a:srgbClr val="00B050"/>
                </a:solidFill>
              </a:rPr>
            </a:br>
            <a:r>
              <a:rPr lang="ru-RU" sz="2200" b="1" i="1" dirty="0" smtClean="0">
                <a:solidFill>
                  <a:srgbClr val="00B050"/>
                </a:solidFill>
              </a:rPr>
              <a:t>В ходе проекта дети узнали, что осенью созревают овощи, фрукты. Что овощи созревают на грядках в огороде; фрукты в саду. Они полезны и вкусны.</a:t>
            </a:r>
            <a:br>
              <a:rPr lang="ru-RU" sz="2200" b="1" i="1" dirty="0" smtClean="0">
                <a:solidFill>
                  <a:srgbClr val="00B050"/>
                </a:solidFill>
              </a:rPr>
            </a:br>
            <a:r>
              <a:rPr lang="ru-RU" sz="2200" b="1" i="1" dirty="0" smtClean="0">
                <a:solidFill>
                  <a:srgbClr val="00B050"/>
                </a:solidFill>
              </a:rPr>
              <a:t>Результаты проекта.</a:t>
            </a:r>
            <a:br>
              <a:rPr lang="ru-RU" sz="2200" b="1" i="1" dirty="0" smtClean="0">
                <a:solidFill>
                  <a:srgbClr val="00B050"/>
                </a:solidFill>
              </a:rPr>
            </a:br>
            <a:r>
              <a:rPr lang="ru-RU" sz="2200" b="1" i="1" dirty="0" smtClean="0">
                <a:solidFill>
                  <a:srgbClr val="00B050"/>
                </a:solidFill>
              </a:rPr>
              <a:t>1. Расширились и обогатились знания детей о фруктах, овощах.</a:t>
            </a:r>
            <a:br>
              <a:rPr lang="ru-RU" sz="2200" b="1" i="1" dirty="0" smtClean="0">
                <a:solidFill>
                  <a:srgbClr val="00B050"/>
                </a:solidFill>
              </a:rPr>
            </a:br>
            <a:r>
              <a:rPr lang="ru-RU" sz="2200" b="1" i="1" dirty="0" smtClean="0">
                <a:solidFill>
                  <a:srgbClr val="00B050"/>
                </a:solidFill>
              </a:rPr>
              <a:t>2. Пополнился словарный запас детей.</a:t>
            </a:r>
            <a:br>
              <a:rPr lang="ru-RU" sz="2200" b="1" i="1" dirty="0" smtClean="0">
                <a:solidFill>
                  <a:srgbClr val="00B050"/>
                </a:solidFill>
              </a:rPr>
            </a:br>
            <a:r>
              <a:rPr lang="ru-RU" sz="2200" b="1" i="1" dirty="0" smtClean="0">
                <a:solidFill>
                  <a:srgbClr val="00B050"/>
                </a:solidFill>
              </a:rPr>
              <a:t>3. Расширились коммуникативные и творческие способности детей.</a:t>
            </a:r>
            <a:r>
              <a:rPr lang="ru-RU" sz="1800" b="1" i="1" dirty="0" smtClean="0">
                <a:solidFill>
                  <a:srgbClr val="00B050"/>
                </a:solidFill>
              </a:rPr>
              <a:t/>
            </a:r>
            <a:br>
              <a:rPr lang="ru-RU" sz="1800" b="1" i="1" dirty="0" smtClean="0">
                <a:solidFill>
                  <a:srgbClr val="00B050"/>
                </a:solidFill>
              </a:rPr>
            </a:br>
            <a:r>
              <a:rPr lang="ru-RU" sz="1800" b="1" i="1" dirty="0" smtClean="0">
                <a:solidFill>
                  <a:srgbClr val="00B05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IMG_17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214686"/>
            <a:ext cx="7572428" cy="364331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258</Words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Проект для детей второй младшей группы «Овощи и фрукты — полезные продукты»    </vt:lpstr>
      <vt:lpstr>Тип проекта: познавательно-творческий Участники проекта: воспитатель, дети младшего дошкольного возраста, родители воспитанников Автор  проекта: Зуева Татьяна Валентиновна Срок реализации: октябрь 2017 года Продолжительность: среднесрочный Актуальность проекта: Природа дарит много красивого, вкусного, полезного. Особенно щедра на подарки осень. Сколько вкусных фруктов и овощей созревает у людей в огородах и садах. Дети младшего дошкольного возраста имеют недостаточное представление об овощах и фруктах, о том, где они растут, и их роль в сохранении и укреплении здоровья. </vt:lpstr>
      <vt:lpstr>В проекте «Овощи и фрукты – полезные продукты» ребята учатся классифицировать, сравнивать и обобщать полученные знания, что способствует умственному развитию детей, развивает интерес. Цель проекта: Расширить и обогатить знания детей об овощах и фруктах.  </vt:lpstr>
      <vt:lpstr>Слайд 4</vt:lpstr>
      <vt:lpstr>Слайд 5</vt:lpstr>
      <vt:lpstr>Слайд 6</vt:lpstr>
      <vt:lpstr>Слайд 7</vt:lpstr>
      <vt:lpstr>Слайд 8</vt:lpstr>
      <vt:lpstr>Выводы: В ходе проекта дети узнали, что осенью созревают овощи, фрукты. Что овощи созревают на грядках в огороде; фрукты в саду. Они полезны и вкусны. Результаты проекта. 1. Расширились и обогатились знания детей о фруктах, овощах. 2. Пополнился словарный запас детей. 3. Расширились коммуникативные и творческие способности детей.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для детей второй младшей группы «Овощи и фрукты — полезные продукты»    </dc:title>
  <dc:creator>Елена</dc:creator>
  <cp:lastModifiedBy>Елена</cp:lastModifiedBy>
  <cp:revision>1</cp:revision>
  <dcterms:created xsi:type="dcterms:W3CDTF">2017-11-29T12:16:31Z</dcterms:created>
  <dcterms:modified xsi:type="dcterms:W3CDTF">2017-11-29T13:14:21Z</dcterms:modified>
</cp:coreProperties>
</file>