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5628460" cy="2868168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«Страна чистюль и </a:t>
            </a:r>
            <a:r>
              <a:rPr lang="ru-RU" dirty="0" err="1" smtClean="0"/>
              <a:t>здоровичков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(средняя группа)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373216"/>
            <a:ext cx="3105132" cy="1101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Петроченкова О.А.</a:t>
            </a:r>
          </a:p>
          <a:p>
            <a:r>
              <a:rPr lang="ru-RU" dirty="0" smtClean="0"/>
              <a:t>2017г.</a:t>
            </a:r>
            <a:endParaRPr lang="ru-RU" dirty="0"/>
          </a:p>
        </p:txBody>
      </p:sp>
      <p:pic>
        <p:nvPicPr>
          <p:cNvPr id="1026" name="Picture 2" descr="https://shashkova-nfmadouds15.edumsko.ru/uploads/3000/11657/persona/articles/SOVETY/.thumbs/hello_html_mde8e9e6.png?1503657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412776"/>
            <a:ext cx="40195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Monotype Corsiva" panose="03010101010201010101" pitchFamily="66" charset="0"/>
              </a:rPr>
              <a:t>Актуальность темы проекта.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Одной из важнейших задач ДОУ является сохранение и укрепление физического и психического здоровья детей. От состояния здоровья в первую очередь зависит возможность овладения детьми всеми умениями и навыками, которые прививаются в детском саду и которые необходимы для дальнейшего обучения.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Фундамент здоровья человека закладывается в раннем детстве и гигиене здесь принадлежит важнейшая функция. Как гласит народная мудрость: «Чистота – залог здоровья». Поэтому уже младших дошкольников мы стремимся приобщить к чистоте, опрятности, аккуратности и, используя основной вид детской деятельности - игру.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В нашей группе появилась девочка, она всегда неопрятна, не сформированы навыки КГН. Дети стали спрашивать, почему Настя не моет руки перед едой, тянет все в рот, вытирает нос рукавом, почему ей можно, а нам нет? Так возникла проблема, ответ на которую мы с ребятами решили найти.</a:t>
            </a:r>
          </a:p>
        </p:txBody>
      </p:sp>
    </p:spTree>
    <p:extLst>
      <p:ext uri="{BB962C8B-B14F-4D97-AF65-F5344CB8AC3E}">
        <p14:creationId xmlns:p14="http://schemas.microsoft.com/office/powerpoint/2010/main" val="13239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Monotype Corsiva" panose="03010101010201010101" pitchFamily="66" charset="0"/>
              </a:rPr>
              <a:t>Тип проекта:</a:t>
            </a:r>
            <a:r>
              <a:rPr lang="ru-RU" sz="2400" dirty="0">
                <a:latin typeface="Monotype Corsiva" panose="03010101010201010101" pitchFamily="66" charset="0"/>
              </a:rPr>
              <a:t> познавательно - игровой.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Продолжительность </a:t>
            </a:r>
            <a:r>
              <a:rPr lang="ru-RU" sz="2400" b="1" i="1" u="sng" dirty="0" err="1">
                <a:latin typeface="Monotype Corsiva" panose="03010101010201010101" pitchFamily="66" charset="0"/>
              </a:rPr>
              <a:t>поекта</a:t>
            </a:r>
            <a:r>
              <a:rPr lang="ru-RU" sz="2400" b="1" i="1" u="sng" dirty="0">
                <a:latin typeface="Monotype Corsiva" panose="03010101010201010101" pitchFamily="66" charset="0"/>
              </a:rPr>
              <a:t>:</a:t>
            </a:r>
            <a:r>
              <a:rPr lang="ru-RU" sz="2400" dirty="0">
                <a:latin typeface="Monotype Corsiva" panose="03010101010201010101" pitchFamily="66" charset="0"/>
              </a:rPr>
              <a:t> краткосрочный.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Участники проекта: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*дети среднего возраста, группа № 8,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*воспитатель,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*родители.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Девиз проекта: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Я здоровье берегу – сам себе я помогу.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Цель. </a:t>
            </a:r>
            <a:r>
              <a:rPr lang="ru-RU" sz="2400" dirty="0">
                <a:latin typeface="Monotype Corsiva" panose="03010101010201010101" pitchFamily="66" charset="0"/>
              </a:rPr>
              <a:t>Формирование у детей основ гигиенической культуры и начальных представлений о ЗОЖ.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Задачи.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*Привить детям стойкие КГН.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*Разнообразить педагогические методы и приёмы для воспитания полезных гигиенических привычек.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*Заинтересовать детей и родителей проблемами ЗОЖ.</a:t>
            </a:r>
          </a:p>
        </p:txBody>
      </p:sp>
      <p:pic>
        <p:nvPicPr>
          <p:cNvPr id="2050" name="Picture 2" descr="http://dutsadok.com.ua/clipart/ljudi/1789fceed1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90" y="476672"/>
            <a:ext cx="2324977" cy="25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060" y="260648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>
                <a:latin typeface="Monotype Corsiva" panose="03010101010201010101" pitchFamily="66" charset="0"/>
              </a:rPr>
              <a:t>Выполнение проекта.</a:t>
            </a:r>
            <a:endParaRPr lang="ru-RU" sz="2200" dirty="0">
              <a:latin typeface="Monotype Corsiva" panose="03010101010201010101" pitchFamily="66" charset="0"/>
            </a:endParaRPr>
          </a:p>
          <a:p>
            <a:r>
              <a:rPr lang="ru-RU" sz="2200" b="1" i="1" u="sng" dirty="0">
                <a:latin typeface="Monotype Corsiva" panose="03010101010201010101" pitchFamily="66" charset="0"/>
              </a:rPr>
              <a:t>Работа с детьми:</a:t>
            </a:r>
            <a:endParaRPr lang="ru-RU" sz="2200" dirty="0">
              <a:latin typeface="Monotype Corsiva" panose="03010101010201010101" pitchFamily="66" charset="0"/>
            </a:endParaRPr>
          </a:p>
          <a:p>
            <a:r>
              <a:rPr lang="ru-RU" sz="2200" b="1" i="1" u="sng" dirty="0">
                <a:latin typeface="Monotype Corsiva" panose="03010101010201010101" pitchFamily="66" charset="0"/>
              </a:rPr>
              <a:t>Ежедневная профилактическая работа.</a:t>
            </a:r>
            <a:endParaRPr lang="ru-RU" sz="2200" dirty="0">
              <a:latin typeface="Monotype Corsiva" panose="03010101010201010101" pitchFamily="66" charset="0"/>
            </a:endParaRPr>
          </a:p>
          <a:p>
            <a:r>
              <a:rPr lang="ru-RU" sz="2200" dirty="0">
                <a:latin typeface="Monotype Corsiva" panose="03010101010201010101" pitchFamily="66" charset="0"/>
              </a:rPr>
              <a:t>* Ежедневная работа в разные режимные моменты по освоению и совершенствованию культуры трапезы, гигиенических процедур, ухода за одеждой и обувью, а так же культуры поведения с целью охраны здоровья.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*Гимнастика пробуждения, дорожка « здоровья».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*Воздушное закаливание</a:t>
            </a:r>
          </a:p>
          <a:p>
            <a:r>
              <a:rPr lang="ru-RU" sz="2200" b="1" u="sng" dirty="0">
                <a:latin typeface="Monotype Corsiva" panose="03010101010201010101" pitchFamily="66" charset="0"/>
              </a:rPr>
              <a:t>Беседы.</a:t>
            </a:r>
            <a:endParaRPr lang="ru-RU" sz="2200" dirty="0">
              <a:latin typeface="Monotype Corsiva" panose="03010101010201010101" pitchFamily="66" charset="0"/>
            </a:endParaRPr>
          </a:p>
          <a:p>
            <a:r>
              <a:rPr lang="ru-RU" sz="2200" dirty="0">
                <a:latin typeface="Monotype Corsiva" panose="03010101010201010101" pitchFamily="66" charset="0"/>
              </a:rPr>
              <a:t>*Ситуация общения «Я здоровье берегу - сам себе я помогу».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*В гости к чистюлям и здоровячкам (беседа по книге « Весёлые уроки здоровья»)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*Советы Айболита (Решение проблемных ситуаций).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*Чтобы зубы были здоровыми (Беседа).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*Откуда берутся болезни (Решение проблемных ситуаций).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*Рассматривание иллюстраций, плакатов, дидактического материала по теме.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*Заучивание прибауток, </a:t>
            </a:r>
            <a:r>
              <a:rPr lang="ru-RU" sz="2200" dirty="0" err="1">
                <a:latin typeface="Monotype Corsiva" panose="03010101010201010101" pitchFamily="66" charset="0"/>
              </a:rPr>
              <a:t>потешек</a:t>
            </a:r>
            <a:r>
              <a:rPr lang="ru-RU" sz="2200" dirty="0">
                <a:latin typeface="Monotype Corsiva" panose="03010101010201010101" pitchFamily="66" charset="0"/>
              </a:rPr>
              <a:t>, стихотворений для различных режимных моментов.</a:t>
            </a:r>
          </a:p>
        </p:txBody>
      </p:sp>
    </p:spTree>
    <p:extLst>
      <p:ext uri="{BB962C8B-B14F-4D97-AF65-F5344CB8AC3E}">
        <p14:creationId xmlns:p14="http://schemas.microsoft.com/office/powerpoint/2010/main" val="27379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Monotype Corsiva" panose="03010101010201010101" pitchFamily="66" charset="0"/>
              </a:rPr>
              <a:t>Занятия/НОД</a:t>
            </a:r>
            <a:r>
              <a:rPr lang="ru-RU" sz="2400" b="1" i="1" u="sng" dirty="0">
                <a:latin typeface="Monotype Corsiva" panose="03010101010201010101" pitchFamily="66" charset="0"/>
              </a:rPr>
              <a:t>/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* Я – такой. /Представления о себе и своём организме/.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 К нам гости пришли/сервировка стола, правила гостеприимства/.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* Уроки </a:t>
            </a:r>
            <a:r>
              <a:rPr lang="ru-RU" sz="2400" dirty="0" err="1">
                <a:latin typeface="Monotype Corsiva" panose="03010101010201010101" pitchFamily="66" charset="0"/>
              </a:rPr>
              <a:t>Мойдодыра</a:t>
            </a:r>
            <a:r>
              <a:rPr lang="ru-RU" sz="2400" dirty="0">
                <a:latin typeface="Monotype Corsiva" panose="03010101010201010101" pitchFamily="66" charset="0"/>
              </a:rPr>
              <a:t>./Итоговое занятие/.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Игры.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Сюжетно – ролевые игры: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* « Доктор», «Больница», « Поликлиника», « Скорая помощь», « Аптека»,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« В гости к Айболиту».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Дидактические игры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* «У нас порядок», « Мои помощники», « Одень куклу на прогулку», «Четвёртый лишний», «Научим </a:t>
            </a:r>
            <a:r>
              <a:rPr lang="ru-RU" sz="2400" dirty="0" err="1">
                <a:latin typeface="Monotype Corsiva" panose="03010101010201010101" pitchFamily="66" charset="0"/>
              </a:rPr>
              <a:t>Хрюшу</a:t>
            </a:r>
            <a:r>
              <a:rPr lang="ru-RU" sz="2400" dirty="0">
                <a:latin typeface="Monotype Corsiva" panose="03010101010201010101" pitchFamily="66" charset="0"/>
              </a:rPr>
              <a:t> умываться», « Каждой вещи своё место», «Что нам нужно для чистоты», «Чем можем, поможем».</a:t>
            </a:r>
          </a:p>
        </p:txBody>
      </p:sp>
      <p:pic>
        <p:nvPicPr>
          <p:cNvPr id="4098" name="Picture 2" descr="http://sinternat.edusite.ru/images/malyish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00210"/>
            <a:ext cx="1368152" cy="16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atin typeface="Monotype Corsiva" panose="03010101010201010101" pitchFamily="66" charset="0"/>
              </a:rPr>
              <a:t>Взаимодействие с родителями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* Консультация « Я здоровье берегу – сам себе я помогу», «Родители – лучший пример для детей или как приучить ребенка к зарядке», «Движение – основа здоровья»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* Индивидуальные беседы о культурно – гигиенических навыках каждого ребёнка.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* Наглядная агитация: оформление буклетов о ЗОЖ.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*Показ видеофильма « Расти здоровым, малыш!».</a:t>
            </a:r>
          </a:p>
          <a:p>
            <a:r>
              <a:rPr lang="ru-RU" sz="2800" b="1" i="1" u="sng" dirty="0">
                <a:latin typeface="Monotype Corsiva" panose="03010101010201010101" pitchFamily="66" charset="0"/>
              </a:rPr>
              <a:t> Совместная деятельность родителей и детей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* Совместное изготовление книжек – малышек «Все о здоровье»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*Выставка рисунков « В стране чистюль и </a:t>
            </a:r>
            <a:r>
              <a:rPr lang="ru-RU" sz="2800" dirty="0" err="1">
                <a:latin typeface="Monotype Corsiva" panose="03010101010201010101" pitchFamily="66" charset="0"/>
              </a:rPr>
              <a:t>здоровячков</a:t>
            </a:r>
            <a:r>
              <a:rPr lang="ru-RU" sz="2800" dirty="0">
                <a:latin typeface="Monotype Corsiva" panose="03010101010201010101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6164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эпбук\DSCN2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355977" cy="32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Лэпбук\DSCN2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66983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img0.liveinternet.ru/images/attach/c/11/116/418/116418534_large_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78" y="3353684"/>
            <a:ext cx="1818817" cy="34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img0.liveinternet.ru/images/attach/c/11/116/418/116418546_larg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328988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560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Итоговое мероприятие:</a:t>
            </a:r>
            <a:r>
              <a:rPr lang="ru-RU" sz="2400" dirty="0">
                <a:latin typeface="Monotype Corsiva" panose="03010101010201010101" pitchFamily="66" charset="0"/>
              </a:rPr>
              <a:t> где педагог сможет увидеть результаты проекта, а дети показать свою компетентность.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«Маша в гостях у детей</a:t>
            </a:r>
            <a:r>
              <a:rPr lang="ru-RU" sz="2400" dirty="0" smtClean="0">
                <a:latin typeface="Monotype Corsiva" panose="03010101010201010101" pitchFamily="66" charset="0"/>
              </a:rPr>
              <a:t>»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Предполагаемый результат:</a:t>
            </a:r>
            <a:endParaRPr lang="ru-RU" sz="2400" dirty="0">
              <a:latin typeface="Monotype Corsiva" panose="03010101010201010101" pitchFamily="66" charset="0"/>
            </a:endParaRP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У детей сформируется понятие о важности гигиенических процедур и стойкие КГН.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У детей и родителей появится заинтересованность проблемами ЗОЖ.</a:t>
            </a:r>
          </a:p>
          <a:p>
            <a:r>
              <a:rPr lang="ru-RU" sz="2400" b="1" i="1" u="sng" dirty="0">
                <a:latin typeface="Monotype Corsiva" panose="03010101010201010101" pitchFamily="66" charset="0"/>
              </a:rPr>
              <a:t>Полученный результат:</a:t>
            </a:r>
            <a:endParaRPr lang="ru-RU" sz="2400" dirty="0">
              <a:latin typeface="Monotype Corsiva" panose="03010101010201010101" pitchFamily="66" charset="0"/>
            </a:endParaRP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У детей сформировалось понятие о важности гигиенических процедур и КГН.</a:t>
            </a:r>
          </a:p>
          <a:p>
            <a:pPr lvl="0"/>
            <a:r>
              <a:rPr lang="ru-RU" sz="2400" dirty="0">
                <a:latin typeface="Monotype Corsiva" panose="03010101010201010101" pitchFamily="66" charset="0"/>
              </a:rPr>
              <a:t>У детей и родителей появилась заинтересованность проблемами ЗОЖ.</a:t>
            </a: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3074" name="Picture 2" descr="http://www.playcast.ru/uploads/2017/05/31/227155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23036"/>
            <a:ext cx="4248472" cy="22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kartin.fastimagess.ru/img-q5y5x5n4g4041456w4t4q2x5t5f5v4a4a4x5p4v2o4o4/uploads/2015/11/15/158902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3597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ufamama.ru/(F(80B35FE647654E48770475571A27C80C4A4A4DB1ACF5C0B81E12AA6B98E68D9F237934CF1BF632750074A9827FD922A2617406706DAD73185D7B5B71B9136D3BBB7D230DC842AC7464D814DF873D0F5183194ACCC54235F0728479132B6B875C341BD7DC20A0565159E69144A2ADBB8E))/Forum/getforumicon.ashx?icon=0_711dc_5a05b1dc_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11314" cy="29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</TotalTime>
  <Words>646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Проект «Страна чистюль и здоровичков» (средняя группа)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«Страна чистюль и здоровичков» (средняя группа)</dc:title>
  <dc:creator>Intel</dc:creator>
  <cp:lastModifiedBy>Intel</cp:lastModifiedBy>
  <cp:revision>4</cp:revision>
  <dcterms:created xsi:type="dcterms:W3CDTF">2017-11-29T17:27:58Z</dcterms:created>
  <dcterms:modified xsi:type="dcterms:W3CDTF">2017-11-29T19:22:27Z</dcterms:modified>
</cp:coreProperties>
</file>