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7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857255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286808" cy="6143668"/>
          </a:xfrm>
        </p:spPr>
        <p:txBody>
          <a:bodyPr>
            <a:noAutofit/>
          </a:bodyPr>
          <a:lstStyle/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КРАТКАЯ       ПРЕЗЕНТАЦИЯ   АДАПТИРОВАННОЙ     ПРОГРАММЫ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с воспитателем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индивидуальные и тематические консультации; открытые занятия; </a:t>
            </a:r>
          </a:p>
          <a:p>
            <a:pPr lvl="1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подбор	и   распространение	специальной	педагогической литературы;</a:t>
            </a:r>
          </a:p>
          <a:p>
            <a:pPr lvl="1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проведение лекций и бесед на педагогических советах; разработка индивидуальных программ для развития ребенка;</a:t>
            </a:r>
          </a:p>
          <a:p>
            <a:pPr lvl="1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рекомендации	по	развитию	фонетического	слуха,	навыков	звукового  анализа и синтеза; </a:t>
            </a:r>
          </a:p>
          <a:p>
            <a:pPr lvl="1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занятия по заданию логопеда на закрепление речевого материала;</a:t>
            </a:r>
          </a:p>
          <a:p>
            <a:pPr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 На занятиях по физкультуре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упражнения по развитию внимания, памяти, логического мышления.</a:t>
            </a:r>
          </a:p>
          <a:p>
            <a:pPr lvl="1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дыхательная гимнастика;</a:t>
            </a:r>
          </a:p>
          <a:p>
            <a:pPr lvl="1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корригирующие упражнения; </a:t>
            </a:r>
          </a:p>
          <a:p>
            <a:pPr lvl="1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развитие крупной и мелкой моторики;</a:t>
            </a:r>
          </a:p>
          <a:p>
            <a:pPr lvl="1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коррекция двигательных навыков.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Работа с музыкальным руководителем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Упражнения: 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воспитывающие темп и ритм речи;</a:t>
            </a:r>
          </a:p>
          <a:p>
            <a:pPr lvl="2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развитие дыхания и голоса;</a:t>
            </a:r>
          </a:p>
          <a:p>
            <a:pPr lvl="2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артикуляционного аппарата;</a:t>
            </a:r>
          </a:p>
          <a:p>
            <a:pPr lvl="2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досуги;</a:t>
            </a:r>
          </a:p>
          <a:p>
            <a:pPr lvl="2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согласование сценариев праздников, развлечений;</a:t>
            </a:r>
          </a:p>
          <a:p>
            <a:pPr lvl="2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театрализация;</a:t>
            </a:r>
          </a:p>
          <a:p>
            <a:pPr lvl="2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внятность произношения слов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Характеристика  развивающей  предметно – пространственной  среды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в большей степени приближена к требованиям ФГОС ДО. В зале, на площадке и группе современная, достаточно насыщенная, соответствующая возрастным особенностям, содержанию Программы, трансформируемая, развивающая, вариативная, доступная, безопасная.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ЦЕЛЕВОЙ РАЗДЕЛ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55000" lnSpcReduction="20000"/>
          </a:bodyPr>
          <a:lstStyle/>
          <a:p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дошкольного образования для воспитанников (обучающихся) с тяжёлыми нарушениями речи муниципального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дошкольного образовательного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учреждения «Сланцевский детский сад №31 комбинированного вида» (далее – Программа) разработана в соответствии с основными нормативно-правовыми документами: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Данная </a:t>
            </a:r>
            <a:r>
              <a:rPr lang="ru-RU" dirty="0" smtClean="0"/>
              <a:t> </a:t>
            </a:r>
            <a:r>
              <a:rPr lang="ru-RU" dirty="0" smtClean="0"/>
              <a:t>программа разработана в </a:t>
            </a:r>
            <a:r>
              <a:rPr lang="ru-RU" dirty="0" smtClean="0"/>
              <a:t>соответствии:</a:t>
            </a:r>
          </a:p>
          <a:p>
            <a:r>
              <a:rPr lang="ru-RU" dirty="0" smtClean="0"/>
              <a:t> </a:t>
            </a:r>
            <a:r>
              <a:rPr lang="ru-RU" dirty="0" smtClean="0"/>
              <a:t>с Федеральным законом «Об образовании в Российской Федерации» от 29.12.2012 № 273-ФЗ,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 smtClean="0"/>
              <a:t>Федеральным государственным стандартом дошкольного образования и представляет собой локальный акт образовательного учреждения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с Примерной программой коррекционно-развивающей </a:t>
            </a:r>
            <a:r>
              <a:rPr lang="ru-RU" dirty="0" smtClean="0"/>
              <a:t>работы в логопедической группе для детей с общим недоразвитием речи (автор Нищева Н. В</a:t>
            </a:r>
            <a:r>
              <a:rPr lang="ru-RU" dirty="0" smtClean="0"/>
              <a:t>.),</a:t>
            </a:r>
          </a:p>
          <a:p>
            <a:r>
              <a:rPr lang="ru-RU" dirty="0" smtClean="0"/>
              <a:t>с </a:t>
            </a:r>
            <a:r>
              <a:rPr lang="ru-RU" dirty="0" smtClean="0"/>
              <a:t>Примерной основной общеобразовательной программой дошкольного образования : «От рождения до школы» под ред. Вераксы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с </a:t>
            </a:r>
            <a:r>
              <a:rPr lang="ru-RU" dirty="0" smtClean="0"/>
              <a:t>основным положением основной общеобразовательной программы МДОУ №3 Рабочая программа рассчитана на два учебных года.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Учебный </a:t>
            </a:r>
            <a:r>
              <a:rPr lang="ru-RU" dirty="0" smtClean="0"/>
              <a:t>год длится в логопедической группе с 1 сентября по 1 июля.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Целью адаптированной образовательной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построение системы коррекционно- развивающей работы в логопедической группе для детей с тяжелыми нарушениями речи (общим недоразвитием речи) в возрасте с 5 до 7 лет, предусматривающей полную интеграцию действий всех специалистов, работающих в группе, и родителей дошкольников. Комплексно- тематическое планирование работы учитывает особенности речевого и общего развития детей с тяжелой речевой патологией (общим недоразвитием речи). Комплексность педагогического воздействия направлена на выравнивание речевого и психофизического развития детей и обеспечение их всестороннего гармоничного развития.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Цель коррекционно-логопедической работы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выявление детей с речевыми нарушениями в ДОУ и оказание им своевременной коррекционной логопедической помощи. Профилактика нарушений устной речи у детей дошкольного возраста. Оказание консультативной помощи родителям с проблемами в развитии речи.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Одними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основных задач 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рограммы являются: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овладение детьми самостоятельной, связной, грамматически правильной речью и коммуникативными навыками, фонетической системой русского языка, элементами грамоты, что формирует психологическую готовность к обучению в школе и обеспечивает преемственность со следующей ступенью системы образования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реализация общеобразовательных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 дошкольного образования с привлечением синхронного выравнивания речевого и психофизического развития детей с тяжелыми нарушениями речи (общим недоразвитием речи).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укрепление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физического и психического здоровья детей с тяжелой речевой патологией, обеспечения эмоционального благополучия каждого ребенка.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Общедидактические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принципы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реализации программы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401080" cy="592935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индивидуализации, учета возможностей, особенностей развития и потребностей каждого ребенка;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признания каждого ребенка полноправным участником образовательного процесса;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ринцип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поддержки детской инициативы и формирования познавательных интересов каждого ребенка;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интеграции усилий специалистов;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конкретности и доступности учебного материала, соответствия требований, методов, приемов и условия образования индивидуальным и возрастным особенностям детей;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систематичности и взаимосвязи учебного материала; принцип постепенности подачи учебного материала;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концентрического наращивания информации во всех пяти образовательных областях.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идактические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принципы по реализации программы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1. Развитие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динамичности восприятия.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ходе коррекционно-развивающих занятий этот принцип успешно реализуется через задания с постепенно нарастающей трудностью; через включение упражнений, при выполнении которых внимание ребенка обращается на разные признаки, свойства и состояния изучаемого предмета; через разнообразие типов выполняемых заданий и смену видов деятельности детей.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Продуктивность обработки информации. - Смысл этого принципа состоит в том, чтобы обеспечить обучающемуся полноценное усвоение учебной информации на основе переноса предлагаемых педагогом способов обработки информации. Тем самым развивается механизм самостоятельного поиска, выбора и принятия решения, т.е. способность самостоятельного и адекватного реагирования на определенные условия.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Развитие и коррекция высших психических функций. - Реализация этого принципа возможна через выполнение заданий с опорой на несколько анализаторов и включение в занятие специальных упражнений по коррекции высших психических функций. Системе таких упражнений в условиях коррекции речевых дефектов детей придается особое значение.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Обеспечение мотивации к учению.- Этот принцип предполагает обеспечение постоянного интереса ребенка к тому, что ему предлагают выполнить в виде учебного задания.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Концентрический .-В коррекционно-развивающей работе целесообразно применять концентрическую систему изучения материала, где каждый последующий концентр включает в себя постепенно усложняющуюся совокупность всех подсистем языка (лексической, синтаксической, морфологической).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Целевые	ориентиры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Целевые	ориентиры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выступают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основаниями	преемственности дошкольного и начального общего образования.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 конце  обучения  в  подготовительной  к  школе  группе  ребенок   должен   приобрести следующие  знания  и умения  в  образовательной	области	ФГОС  «Речевое развитие»: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Понимание речи; 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Представления	о    таких	областях	окружающего    мира    как  «овощи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фрукты»,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«игрушки», «дикие и домашние животные», «одежда», «обувь», «мебель», «посуда», и другие лексические темы.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различать понятие «звук», «слово», «предложение»;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составлять рассказы по темам в соответствии с планом, схемой;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Начальное представление о частях речи, именуемых как «слова-предметы», «слова-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действия», «слова-признаки», а также о числительном;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использовать в речи словоформы (падежные, уменьшительно-ласкательные и другие);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Представление о загадках, умение составлять их по схеме и самостоятельно;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мыслить и оперировать символами, запомнить и пользоваться при составлении предложений и рассказов символами (картинки, помощник), цвета, формы, вкуса, материала и другое.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Диагностическое обследование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диагностики: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выявление уровня речевого развития всех языковых компонентов у детей логопедической группы в начале учебного года на основании определенных показателей и получение данных о динамике развития в конце года.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диагностики: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уровень развития основных компонентов речевой системы;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качественный анализ нарушений с акцентом на определение сохранных звеньев,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которые могут быть использованы в дальнейшей коррекционной работе;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выявить компоненты речи, требующие дополнительного коррекционного воздействия, индивидуально для каждого ребенка;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сравнение показателей развития всех языковых компонентов у детей в начале и в конце учебного года;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получить объективные данные о динамике развития каждого ребенка и группы в целом.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СОДЕРЖАТЕЛЬНЫЙ РАЗДЕЛ.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Направления  логопедической  работы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Основным в содержании логопедических занятий на третьей ступени обучения является совершенствование механизмов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языкового уровня речевой деятельности. В качестве первостепенной задачи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выдвигается развитие связной речи детей на основе дальнейшего расширения и уточнения словаря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импрессивной и экспрессивной речи, возможностей дифференцированного употребления грамматических форм слова и словообразовательных моделей (параллельно с формированием звукопроизношения и</a:t>
            </a:r>
          </a:p>
          <a:p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слухопроизносительных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дифференцировок), различных синтаксических конструкций.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Таким образом, коррекционно-логопедическое воздействие направлено на развитие различных компонентов языковой способности (фонетического, лексического, словообразовательного, морфологического, семантического).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751</Words>
  <PresentationFormat>Экран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</vt:lpstr>
      <vt:lpstr> ЦЕЛЕВОЙ РАЗДЕЛ  Пояснительная записка </vt:lpstr>
      <vt:lpstr>Цели</vt:lpstr>
      <vt:lpstr>Задачи</vt:lpstr>
      <vt:lpstr>Общедидактические  принципы по реализации программы</vt:lpstr>
      <vt:lpstr>Дидактические  принципы по реализации программы</vt:lpstr>
      <vt:lpstr>Целевые ориентиры</vt:lpstr>
      <vt:lpstr>Диагностическое обследование</vt:lpstr>
      <vt:lpstr>    СОДЕРЖАТЕЛЬНЫЙ РАЗДЕЛ.  Направления  логопедической  работы   </vt:lpstr>
      <vt:lpstr>Работа с воспитателем</vt:lpstr>
      <vt:lpstr>Работа с музыкальным руководителем</vt:lpstr>
      <vt:lpstr>     Характеристика  развивающей  предметно – пространственной  среды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ЦЕЛЕВОЙ РАЗДЕЛ  Пояснительная записка </dc:title>
  <dc:creator>Юлия</dc:creator>
  <cp:lastModifiedBy>Юлия</cp:lastModifiedBy>
  <cp:revision>10</cp:revision>
  <dcterms:created xsi:type="dcterms:W3CDTF">2017-12-20T05:32:11Z</dcterms:created>
  <dcterms:modified xsi:type="dcterms:W3CDTF">2017-12-20T07:34:56Z</dcterms:modified>
</cp:coreProperties>
</file>