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79" r:id="rId3"/>
    <p:sldId id="280" r:id="rId4"/>
    <p:sldId id="281" r:id="rId5"/>
    <p:sldId id="257" r:id="rId6"/>
    <p:sldId id="258" r:id="rId7"/>
    <p:sldId id="259" r:id="rId8"/>
    <p:sldId id="260" r:id="rId9"/>
    <p:sldId id="261" r:id="rId10"/>
    <p:sldId id="262" r:id="rId11"/>
    <p:sldId id="285" r:id="rId12"/>
    <p:sldId id="264" r:id="rId13"/>
    <p:sldId id="263" r:id="rId14"/>
    <p:sldId id="265" r:id="rId15"/>
    <p:sldId id="282" r:id="rId16"/>
    <p:sldId id="286" r:id="rId17"/>
    <p:sldId id="288" r:id="rId18"/>
    <p:sldId id="289" r:id="rId19"/>
    <p:sldId id="266" r:id="rId20"/>
    <p:sldId id="277" r:id="rId21"/>
    <p:sldId id="278" r:id="rId22"/>
    <p:sldId id="267" r:id="rId23"/>
    <p:sldId id="283" r:id="rId24"/>
    <p:sldId id="268" r:id="rId25"/>
    <p:sldId id="290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84" r:id="rId34"/>
    <p:sldId id="28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86C6F-9EC3-4393-B525-3729C26D4EFD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A90B7-A6C9-42C7-91BB-8AE66D0156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1298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A90B7-A6C9-42C7-91BB-8AE66D01569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7292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0B062DF2-AE7E-4FA5-B1C9-FABDF8A10A73}" type="slidenum">
              <a:rPr lang="ru-RU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20</a:t>
            </a:fld>
            <a:endParaRPr lang="ru-RU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E6F56635-07D3-4656-8F02-EBAE43D03ED6}" type="slidenum">
              <a:rPr lang="ru-RU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21</a:t>
            </a:fld>
            <a:endParaRPr lang="ru-RU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A90B7-A6C9-42C7-91BB-8AE66D015690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6868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2127_Tanya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mobilmusic.ru/file.php?id=101540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6969" y="2941099"/>
            <a:ext cx="348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8613" y="404664"/>
            <a:ext cx="8424936" cy="2800767"/>
          </a:xfrm>
          <a:prstGeom prst="rect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8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Блокада Ленинграда</a:t>
            </a:r>
            <a:endParaRPr lang="ru-RU" sz="8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4761" y="590592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Заместитель заведующего по ВР и Б  МДОУ «Сланцевский детский сад №3 комбинированного вида»  Ю.А. Гребенюк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G:\битвы ВОВ\Сталинградская битва\Иллюстрации к 70 летию Стал. б-ве\historylesson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2813" y="3883631"/>
            <a:ext cx="2808312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2603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16.radikal.ru/i190/1105/61/f00930d69d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86684"/>
            <a:ext cx="3429000" cy="202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74540" y="260648"/>
            <a:ext cx="4572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Хлеб блокадного Ленинграда.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G:\битвы ВОВ\Блокада Ленинграда\Ленинград\Весы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496" y="779677"/>
            <a:ext cx="346208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925" y="4586684"/>
            <a:ext cx="3357562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48133" y="739477"/>
            <a:ext cx="4998343" cy="1292662"/>
          </a:xfrm>
          <a:prstGeom prst="rect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Рецепт блокадного хлеба:</a:t>
            </a:r>
            <a:endParaRPr lang="ru-RU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/>
              <a:t> 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Мука ржаная - 50 %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Целлюлоза - 15 % ( 20-25 % иногда больше )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Соевая мука, отруби и обойная пыль – 25 %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84766" y="2032139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Музее истории Ленинграда (Санкт-Петербурга) хранится чёрствый, потемневший не от времени, а тёмный с самого своего появления на свет ломоть хлеба. И сухарём-то его не назовёшь, хоть и высох кусок. Обычный хлеб не так сохнет и не так черствеет.</a:t>
            </a:r>
          </a:p>
        </p:txBody>
      </p:sp>
    </p:spTree>
    <p:extLst>
      <p:ext uri="{BB962C8B-B14F-4D97-AF65-F5344CB8AC3E}">
        <p14:creationId xmlns:p14="http://schemas.microsoft.com/office/powerpoint/2010/main" xmlns="" val="1017904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5" y="689450"/>
            <a:ext cx="4319339" cy="5679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5004048" y="1393413"/>
            <a:ext cx="377991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меню столовой лета 1942 года: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Щи из подорожника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Пюре из крапивы и щавеля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Котлеты из свекольной ботвы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Шницель из лебеды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Оладьи из казеина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Суп из дрожжей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Соевое молоко </a:t>
            </a:r>
          </a:p>
        </p:txBody>
      </p:sp>
    </p:spTree>
    <p:extLst>
      <p:ext uri="{BB962C8B-B14F-4D97-AF65-F5344CB8AC3E}">
        <p14:creationId xmlns:p14="http://schemas.microsoft.com/office/powerpoint/2010/main" xmlns="" val="2324048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81381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 Ленинграду ходила смерть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Свыше 650 тысяч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ленинградцев погибли  от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голода.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385" y="1880031"/>
            <a:ext cx="3071813" cy="351631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9727" y="1268760"/>
            <a:ext cx="4482713" cy="2808312"/>
          </a:xfrm>
          <a:prstGeom prst="rect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29" r="4315" b="26701"/>
          <a:stretch>
            <a:fillRect/>
          </a:stretch>
        </p:blipFill>
        <p:spPr bwMode="auto">
          <a:xfrm>
            <a:off x="4005083" y="4189212"/>
            <a:ext cx="4572000" cy="238721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96341" y="4369439"/>
            <a:ext cx="2618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Голод не жалел никого </a:t>
            </a:r>
          </a:p>
        </p:txBody>
      </p:sp>
    </p:spTree>
    <p:extLst>
      <p:ext uri="{BB962C8B-B14F-4D97-AF65-F5344CB8AC3E}">
        <p14:creationId xmlns:p14="http://schemas.microsoft.com/office/powerpoint/2010/main" xmlns="" val="1017904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404664"/>
            <a:ext cx="5003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Дневник Тани Савичевой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1196752"/>
            <a:ext cx="413522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Имя Тани стало бессмертным.  Она жила в Ленинграде, обыкновенная девочка из обыкновенной большой семьи. Училась в школе, любила родных, читала. И вдруг началась война …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Таня, "Дневник Тани Савичевой" неразрывно связаны с трагедией блокадного Ленинграда. Её блокадный дневник был свидетелем на Нюрнбергском процессе над нацистскими военными преступниками</a:t>
            </a:r>
          </a:p>
        </p:txBody>
      </p:sp>
      <p:pic>
        <p:nvPicPr>
          <p:cNvPr id="4" name="Picture 2" descr="C:\Documents and Settings\Учитель\Мои документы\Мои рисунки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631" y="1427006"/>
            <a:ext cx="4071966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582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98713" y="332656"/>
            <a:ext cx="7632848" cy="3046988"/>
          </a:xfrm>
          <a:prstGeom prst="rect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«.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Женя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умерла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28 декабря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12.00 утра 1941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«Бабушка умерла 25 января в 3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часа дня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1942 г.».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«Лека умер 17 марта в 5 часов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утра 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1942 г.».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«Дядя Вася умер 13 апреля в 2 часа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ночи 1942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год». 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«Дядя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Леша  10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мая в 4 часа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дня 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1942 год».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«Мама – 13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мая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7 часов 30 минут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утра 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1942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«Савичевы умерли». «Умерли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все».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«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Осталась одна Таня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378696"/>
            <a:ext cx="49685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Этот дневник на процессе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Нюрбергском</a:t>
            </a:r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Был документом, страшным и веским,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Плакали люди, строки читая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Плакали люди, фашизм проклиная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Танин дневник – это боль Ленинграда,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 прочитать его каждому надо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Словно кричит за страницей страница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«Вновь не должно это всё повториться.»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" descr="photo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1372" y="3461276"/>
            <a:ext cx="2959100" cy="269716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21891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st20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8845" y="1700808"/>
            <a:ext cx="508635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27584" y="260648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Малая планета (астероид) </a:t>
            </a:r>
            <a:r>
              <a:rPr lang="ru-RU" sz="24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3" tooltip="2127 Tanya"/>
              </a:rPr>
              <a:t>2127 </a:t>
            </a:r>
            <a:r>
              <a:rPr lang="en-US" sz="24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3" tooltip="2127 Tanya"/>
              </a:rPr>
              <a:t>Tanya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открытая в 1971 Советским астрономом Людмилой Черных была названа в честь Тани.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5745" y="4988937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 первой же возможности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Таню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вывезли с детским домом в Горьковскую область. Но крайнее истощение, нервное потрясение сломило девочку, и она вскоре умерла</a:t>
            </a:r>
            <a:r>
              <a:rPr lang="ru-RU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55133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сканирование0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333375"/>
            <a:ext cx="6048375" cy="4362450"/>
          </a:xfrm>
          <a:prstGeom prst="roundRect">
            <a:avLst>
              <a:gd name="adj" fmla="val 16667"/>
            </a:avLst>
          </a:prstGeom>
          <a:ln w="3810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115616" y="4869160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Самый великий подвиг школьников блокадного Ленинграда в том, что они учились.</a:t>
            </a:r>
          </a:p>
          <a:p>
            <a:pPr algn="ctr">
              <a:buFontTx/>
              <a:buNone/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39 школ города работали без перерыва в самые тяжелые блокадные дни.</a:t>
            </a:r>
          </a:p>
        </p:txBody>
      </p:sp>
    </p:spTree>
    <p:extLst>
      <p:ext uri="{BB962C8B-B14F-4D97-AF65-F5344CB8AC3E}">
        <p14:creationId xmlns:p14="http://schemas.microsoft.com/office/powerpoint/2010/main" xmlns="" val="4273885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332656"/>
            <a:ext cx="50760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осажденном городе работали 39 школ. Местом учебы стали и некоторые бомбоубежища жилых зданий. Даже в жутких условиях блокадной жизни, когда не хватало еды, воды, дров, теплой одежды, многие дети учились. А. Фадеев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писал: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"И самый великий подвиг школьников Ленинграда в том, что учились. Учились ни смотря, ни на что". Опасен и тяжел был путь в школу. Ведь на улицах часто рвались снаряды, и идти приходилось через снежные заносы. </a:t>
            </a:r>
          </a:p>
        </p:txBody>
      </p:sp>
      <p:pic>
        <p:nvPicPr>
          <p:cNvPr id="3" name="Picture 5" descr="F:\бЛОКАДАсфлэшки\Новая блокада\8TPCHCAMK01UHCAW2PXPRCA49TZKSCATWZ09JCABDYAINCA117KPVCAO0QZM9CAZ80YNCCANRWO7UCA0JXBXCCA4YM9K7CAEGC7W7CAGPCG2JCAJ053PSCAJTL3WGCA8BQJMJCALQ3849CADTNA3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2357438" cy="36147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1206863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Ученики шатались от голода, у всех была общая болезнь – дистрофия.  А к ней прибавилась и цинга.  Кровоточили десны, качались зубы. Ученики умирали не только дома, на улице по дороге в школу, но, случалось, и прямо в классе.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385576"/>
            <a:ext cx="74888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 несмотря ни на что, школьники Ленинграда продолжали учиться. 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вот такое обещание дал Леня Степанов, ученик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4-ого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класса 312 школы: «В третьем классе я учился на «отлично» и «хорошо». Теперь же буду учиться еще лучше. Это мое боевое задание.  Обещаю всем нашим славным бойцам учиться только на «отлично»!» 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Приближался конец учебного года.  Из 532 учащихся, окончивших десятые классы, 70 % выпускников имели «золотые аттестаты». </a:t>
            </a:r>
          </a:p>
        </p:txBody>
      </p:sp>
    </p:spTree>
    <p:extLst>
      <p:ext uri="{BB962C8B-B14F-4D97-AF65-F5344CB8AC3E}">
        <p14:creationId xmlns:p14="http://schemas.microsoft.com/office/powerpoint/2010/main" xmlns="" val="1062745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31840" y="306895"/>
            <a:ext cx="31774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Дорога ЖИЗНИ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0863" y="1535254"/>
            <a:ext cx="3600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Дорогой жизни шел к нам хлеб,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дорогой дружбы многих к многим.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Еще не знают на земле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страшней и радостней дороги.</a:t>
            </a:r>
          </a:p>
          <a:p>
            <a:pPr algn="ctr"/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Ольга </a:t>
            </a:r>
            <a:r>
              <a:rPr lang="ru-RU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Берггольц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6" name="Picture 7" descr="Дорога жизни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6259" y="1196752"/>
            <a:ext cx="4567201" cy="4392488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40156" y="5757356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Ленинград везли продукты, боеприпасы, медикаменты.</a:t>
            </a:r>
          </a:p>
        </p:txBody>
      </p:sp>
    </p:spTree>
    <p:extLst>
      <p:ext uri="{BB962C8B-B14F-4D97-AF65-F5344CB8AC3E}">
        <p14:creationId xmlns:p14="http://schemas.microsoft.com/office/powerpoint/2010/main" xmlns="" val="320167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7200800" cy="1200329"/>
          </a:xfrm>
          <a:prstGeom prst="rect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420624" indent="-384048" algn="ctr">
              <a:buFont typeface="Wingdings 2"/>
              <a:buChar char=""/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БЛОКАДА ЛЕНИНГРАДА длилась</a:t>
            </a:r>
          </a:p>
          <a:p>
            <a:pPr marL="420624" indent="-384048" algn="ctr"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с 8 сентября 1941 по 27 января 1944 г.</a:t>
            </a:r>
          </a:p>
          <a:p>
            <a:pPr marL="420624" indent="-384048" algn="ctr"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(прорвана 18 января 1943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7" descr="10154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76872"/>
            <a:ext cx="3571875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57963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340768"/>
            <a:ext cx="7128792" cy="4896544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39552" y="218068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Дорога, проложенная по льду Ладожского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озера,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помогла выжить людям.</a:t>
            </a:r>
          </a:p>
        </p:txBody>
      </p:sp>
    </p:spTree>
    <p:extLst>
      <p:ext uri="{BB962C8B-B14F-4D97-AF65-F5344CB8AC3E}">
        <p14:creationId xmlns:p14="http://schemas.microsoft.com/office/powerpoint/2010/main" xmlns="" val="2315841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Дорога жизни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992888" cy="5016500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5661248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 города вывозили обессиленных от голода и холода людей, раненых</a:t>
            </a:r>
          </a:p>
        </p:txBody>
      </p:sp>
    </p:spTree>
    <p:extLst>
      <p:ext uri="{BB962C8B-B14F-4D97-AF65-F5344CB8AC3E}">
        <p14:creationId xmlns:p14="http://schemas.microsoft.com/office/powerpoint/2010/main" xmlns="" val="3396251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04664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Ирина\My Pictures\блокада\37059--14375734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8919" y="2869298"/>
            <a:ext cx="3385009" cy="35283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Прямоугольник 7"/>
          <p:cNvSpPr/>
          <p:nvPr/>
        </p:nvSpPr>
        <p:spPr>
          <a:xfrm>
            <a:off x="251720" y="364771"/>
            <a:ext cx="367220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было так на всем ходу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Машина задняя осела.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Шофер вскочил, шофер на льду.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Ну, так и есть, мотор заело.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Ремонт на 5 минут - пустяк,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Поломка эта - не угроза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 рук не разомкнуть ни как.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Их на руле свело морозом.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376266"/>
            <a:ext cx="4283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Чуть разогнешь - опять сведет.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Стоять? А хлеб? Других дождаться?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хлеб? 2 тонны! Он спасет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16 тысяч ленинградцев.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вот в бензине руки он 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Смочил, поджег их от мотора,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быстро двинулся ремонт.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пылающих руках шофера.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Вперед! Как ноют волдыри,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Примерзли к варежкам ладони,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 он доставит хлеб, пригонит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 хлебопекарне до зари.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16 тысяч матерей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Пайки получат на заре -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125 блокадных грамм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огнем и кровью пополам.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О, мы познали в декабре: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зря "священным даром" назван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Обычный хлеб и тяжкий грех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Хотя бы крошку бросить наземь. </a:t>
            </a:r>
          </a:p>
        </p:txBody>
      </p:sp>
    </p:spTree>
    <p:extLst>
      <p:ext uri="{BB962C8B-B14F-4D97-AF65-F5344CB8AC3E}">
        <p14:creationId xmlns:p14="http://schemas.microsoft.com/office/powerpoint/2010/main" xmlns="" val="320167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49153"/>
            <a:ext cx="62646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Она - как легенда, 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 песня, как знамя.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 этой дороги не будет конца -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Она навсегда пролегла через память,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Навеки прошла через наши сердца.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Анатолий Молчанов</a:t>
            </a:r>
          </a:p>
        </p:txBody>
      </p:sp>
      <p:pic>
        <p:nvPicPr>
          <p:cNvPr id="3" name="Picture 3" descr="14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7" y="3284984"/>
            <a:ext cx="518457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85768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Опустели цеха ленинградских заводов. Многие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рабочие ушли на фронт. К станкам встали     женщины, старики и дети. </a:t>
            </a:r>
          </a:p>
        </p:txBody>
      </p:sp>
      <p:pic>
        <p:nvPicPr>
          <p:cNvPr id="3" name="Picture 5" descr="untitlк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545" y="1772816"/>
            <a:ext cx="388641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4" name="Picture 4" descr="2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28800"/>
            <a:ext cx="3995936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07904" y="5661248"/>
            <a:ext cx="51187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 летние мальчишки и девчонки встали к заводским станкам.</a:t>
            </a:r>
          </a:p>
        </p:txBody>
      </p:sp>
    </p:spTree>
    <p:extLst>
      <p:ext uri="{BB962C8B-B14F-4D97-AF65-F5344CB8AC3E}">
        <p14:creationId xmlns:p14="http://schemas.microsoft.com/office/powerpoint/2010/main" xmlns="" val="34722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за оборону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42509" y="297744"/>
            <a:ext cx="6856750" cy="370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15616" y="4437112"/>
            <a:ext cx="73985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Подростки - рабочие вместе со взрослыми работали на военных заводах, в тяжелых, порой невыносимых условиях, голодные, изнеможенные, они по 12-14 часов не выходили из промерзших цехов и вносили свой вклад в разгром врага.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доблестный труд многие ленинградские мальчишки и девчонки были награждены орденами и медалями. </a:t>
            </a:r>
          </a:p>
        </p:txBody>
      </p:sp>
    </p:spTree>
    <p:extLst>
      <p:ext uri="{BB962C8B-B14F-4D97-AF65-F5344CB8AC3E}">
        <p14:creationId xmlns:p14="http://schemas.microsoft.com/office/powerpoint/2010/main" xmlns="" val="1868402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332656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27 января 1944 года Красная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Армия в 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результате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операции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«Искра» прорвала блокадное кольцо.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900 дней длилась блокада Ленинграда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Прорыв4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468" y="1583087"/>
            <a:ext cx="7993063" cy="5022850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9653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залпом залп, гремит салют.</a:t>
            </a:r>
          </a:p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Ракеты в воздухе горячем</a:t>
            </a:r>
          </a:p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Цветами пёстрыми цветут.</a:t>
            </a:r>
          </a:p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ленинградцы тихо плачут.</a:t>
            </a:r>
          </a:p>
          <a:p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8" descr="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62478"/>
            <a:ext cx="439293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4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60350"/>
            <a:ext cx="4105275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427984" y="443711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Ни успокаивать пока,                                                                                                   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Не утешать людей не надо.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Их радость слишком велика –          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Гремит салют над                                          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Ленинградом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530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476672"/>
            <a:ext cx="4173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Пискарёвское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кладбище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4" descr="f86d70ab9e5a4987b3129514d2f872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1500" y="1346427"/>
            <a:ext cx="3714750" cy="4738687"/>
          </a:xfrm>
          <a:prstGeom prst="roundRect">
            <a:avLst>
              <a:gd name="adj" fmla="val 16667"/>
            </a:avLst>
          </a:prstGeom>
          <a:ln w="3810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788024" y="1638278"/>
            <a:ext cx="3923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Полгорода лежит в земле сырой</a:t>
            </a:r>
          </a:p>
          <a:p>
            <a:pPr algn="ctr">
              <a:spcBef>
                <a:spcPct val="0"/>
              </a:spcBef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Неугасима память поколений</a:t>
            </a:r>
          </a:p>
          <a:p>
            <a:pPr algn="ctr">
              <a:spcBef>
                <a:spcPct val="0"/>
              </a:spcBef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память тех, кого так свято чтим,</a:t>
            </a:r>
          </a:p>
          <a:p>
            <a:pPr algn="ctr">
              <a:spcBef>
                <a:spcPct val="0"/>
              </a:spcBef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Давайте люди, встанем на мгновенье</a:t>
            </a:r>
          </a:p>
          <a:p>
            <a:pPr algn="ctr">
              <a:spcBef>
                <a:spcPct val="0"/>
              </a:spcBef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в скорби постоим и помолчим…</a:t>
            </a:r>
          </a:p>
          <a:p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1073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lick?url=http%3A%2F%2Funec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39" y="476672"/>
            <a:ext cx="374441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59632" y="4509120"/>
            <a:ext cx="66618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Здесь лежат ленинградцы.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Здесь горожане – мужчины, женщины, дети.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Рядом с ними солдаты – красноармейцы.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Всею жизнью своею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Они защищали тебя, Ленинград.</a:t>
            </a:r>
          </a:p>
        </p:txBody>
      </p:sp>
      <p:pic>
        <p:nvPicPr>
          <p:cNvPr id="4" name="Picture 4" descr="x_153da10186 Писка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444" y="476672"/>
            <a:ext cx="392554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3877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052736"/>
            <a:ext cx="69847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Блокада Ленинграда - это неслыханное испытание человека на человечность, достоинство, любовь к близким, сострадание, сердечность. Эти испытания были ежедневными, страшными, потому что голод представить вообще невозможно, не пережив его… </a:t>
            </a:r>
          </a:p>
        </p:txBody>
      </p:sp>
      <p:pic>
        <p:nvPicPr>
          <p:cNvPr id="1026" name="Picture 2" descr="G:\битвы ВОВ\Сталинградская битва\Иллюстрации к 70 летию Стал. б-ве\b5b2a5e6988fb51c9ebf1ab6bf320f6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81128"/>
            <a:ext cx="2232248" cy="1466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7787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x_7896c6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850" y="404813"/>
            <a:ext cx="4896222" cy="4314825"/>
          </a:xfrm>
          <a:prstGeom prst="rect">
            <a:avLst/>
          </a:prstGeom>
          <a:noFill/>
        </p:spPr>
      </p:pic>
      <p:pic>
        <p:nvPicPr>
          <p:cNvPr id="3" name="Picture 6" descr="x_93c6a7f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9" y="3860800"/>
            <a:ext cx="352115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5358407"/>
            <a:ext cx="4284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900 дней блокады – 900 берёз.</a:t>
            </a:r>
          </a:p>
        </p:txBody>
      </p:sp>
    </p:spTree>
    <p:extLst>
      <p:ext uri="{BB962C8B-B14F-4D97-AF65-F5344CB8AC3E}">
        <p14:creationId xmlns:p14="http://schemas.microsoft.com/office/powerpoint/2010/main" xmlns="" val="2640496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04866"/>
            <a:ext cx="57273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Памятник детям блокады.</a:t>
            </a:r>
          </a:p>
        </p:txBody>
      </p:sp>
      <p:pic>
        <p:nvPicPr>
          <p:cNvPr id="3" name="Picture 4" descr="o-00090208-n-002956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2573"/>
            <a:ext cx="8280400" cy="4632325"/>
          </a:xfrm>
          <a:prstGeom prst="roundRect">
            <a:avLst>
              <a:gd name="adj" fmla="val 16667"/>
            </a:avLst>
          </a:prstGeom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451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304392"/>
            <a:ext cx="52610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Ленинград- город герой.</a:t>
            </a:r>
          </a:p>
        </p:txBody>
      </p:sp>
      <p:pic>
        <p:nvPicPr>
          <p:cNvPr id="3" name="Picture 4" descr="Medal_Leningrad_USSR"/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1124744"/>
            <a:ext cx="3744415" cy="303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48064" y="1124744"/>
            <a:ext cx="3600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Те, кто пережил блокаду, были обычными людьми. Они сумели совершить невозможное - пережить ледяной ад. И не только пережить, но и остаться людьми. Они уходят, и вместе с ними уходит история. От нас зависит, чтобы она не ушла 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навсегда.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3" y="4293096"/>
            <a:ext cx="4142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26 января 1945 года он был награжден орденом Ленина. Более 930 тыс. человек удостоились медали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«За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оборону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Ленинграда».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064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7632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 долг – быть благодарными людям, отдавшим свою жизнь  во имя нашей, быть достойными их.  Будем же любить Родину так,    как это делали они.  Желаем всем добра и мира. </a:t>
            </a:r>
          </a:p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91683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Мне кажется: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Когда гремит салют,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Погибшие блокадники встают.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Они к Неве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 улицам идут,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 все живые, 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Только не поют.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потому,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 с нами не хотят,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потому, что мертвые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Молчат.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85250" y="1916832"/>
            <a:ext cx="31853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 их не слышим,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 не видим их,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 мертвые всегда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Среди живых. 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Идут и смотрят,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Будто ждут ответ: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 этой жизни 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Стоишь или нет? </a:t>
            </a:r>
          </a:p>
        </p:txBody>
      </p:sp>
    </p:spTree>
    <p:extLst>
      <p:ext uri="{BB962C8B-B14F-4D97-AF65-F5344CB8AC3E}">
        <p14:creationId xmlns:p14="http://schemas.microsoft.com/office/powerpoint/2010/main" xmlns="" val="2445991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4"/>
            <a:ext cx="7272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чашу горя выпили до дна.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 враг не взял нас никаким измором.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жизнью смерть была побеждена,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победили человек и город!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01755" y="2204864"/>
            <a:ext cx="73088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sz="28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бы ни прошло времени, сколько бы ни сменилось поколений – Россия будет помнить своих  героев,  они   будут  жить  в  наших сердцах…    Ведь мы часть России, Мы – Россияне!!!</a:t>
            </a:r>
          </a:p>
          <a:p>
            <a:pPr algn="ctr"/>
            <a:r>
              <a:rPr lang="ru-RU" sz="28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7" descr="news_img_14071005_0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0672" y="4509120"/>
            <a:ext cx="3014663" cy="17907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13052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Ирина\My Pictures\du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3196" y="1988840"/>
            <a:ext cx="7358062" cy="4608512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52956" y="188842"/>
            <a:ext cx="81955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сентября 1941 года кольцо вокруг города замкнулось.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Блокада продолжалась до 27 января 1944 года.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блокадном Ленинграде оставалось 2,9 миллионов жителей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7683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3156" y="400303"/>
            <a:ext cx="7488832" cy="2123658"/>
          </a:xfrm>
          <a:prstGeom prst="rect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Потомок, знай! В суровые года,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Верны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народу, долгу и Отчизне…»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900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дней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героической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обороны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29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месяцев из 49 месяцев войны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2800960"/>
            <a:ext cx="34630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Российское правительство 27 января объявило Днем воинской славы России. В этот день в 1944 г. была снята блокада города Ленинграда (ныне Санкт-Петербурга). </a:t>
            </a:r>
          </a:p>
        </p:txBody>
      </p:sp>
      <p:pic>
        <p:nvPicPr>
          <p:cNvPr id="4" name="Picture 2" descr="G:\битвы ВОВ\Блокада Ленинграда\blokada_1_1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6992"/>
            <a:ext cx="3672408" cy="2448272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8675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758300"/>
            <a:ext cx="748322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ыдержка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из секретной директивы немецкого военно-морского штаба «О будущности Ленинграда» от 22 сентября 1941 года.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«Фюрер решил стереть с лица земли город Ленинград… После поражения Советской России нет никакого интереса для дальнейшего существования этого большого населенного пункта.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Предложено блокировать город и путем обстрела из артиллерии всех калибров и беспрерывной бомбежки с воздуха сравнять его с землей. С нашей стороны нет заинтересованности в сохранении хотя бы части населения этого большого города».</a:t>
            </a:r>
          </a:p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88640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Фашисты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говорили, что Москва – это сердце России, а Ленинград её душа. Как человек не может жить без души, так и страна потеряет свой боевой дух, когда лишится Ленинграда.</a:t>
            </a:r>
          </a:p>
        </p:txBody>
      </p:sp>
    </p:spTree>
    <p:extLst>
      <p:ext uri="{BB962C8B-B14F-4D97-AF65-F5344CB8AC3E}">
        <p14:creationId xmlns:p14="http://schemas.microsoft.com/office/powerpoint/2010/main" xmlns="" val="1017904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4"/>
            <a:ext cx="7416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 середине сентября запасов муки и зерна оставалось на 35 дней, крупы и макарон - на 30, мяса - на 33, жиров - на 45, сахара и кондитерских изделий - на 60 дней. В течении сентября - ноября нормы выдачи хлеба населению снижались в пять раз. Резко сократилась и суточная норма питания в войсках.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49862606"/>
              </p:ext>
            </p:extLst>
          </p:nvPr>
        </p:nvGraphicFramePr>
        <p:xfrm>
          <a:off x="683568" y="3501009"/>
          <a:ext cx="7704856" cy="26060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4151"/>
                <a:gridCol w="1272141"/>
                <a:gridCol w="1272141"/>
                <a:gridCol w="1272141"/>
                <a:gridCol w="1272141"/>
                <a:gridCol w="1272141"/>
              </a:tblGrid>
              <a:tr h="720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 продажи хлеба населению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Рабочие 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Инженеры, служащие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Пенсионеры, не работающие иждивенцы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Сентябрь 41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 гр</a:t>
                      </a:r>
                      <a:endParaRPr lang="ru-RU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 </a:t>
                      </a:r>
                      <a:r>
                        <a:rPr lang="ru-RU" sz="1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сентября 41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 </a:t>
                      </a:r>
                      <a:r>
                        <a:rPr lang="ru-RU" sz="1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lang="ru-RU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ноября 41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ноября 41</a:t>
                      </a:r>
                      <a:endParaRPr lang="ru-RU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Большая часть населения погибла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декабря 41</a:t>
                      </a:r>
                      <a:endParaRPr lang="ru-RU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</a:t>
                      </a:r>
                      <a:endParaRPr lang="ru-RU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января 42</a:t>
                      </a:r>
                      <a:endParaRPr lang="ru-RU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ru-RU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lang="ru-RU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февраля 42 </a:t>
                      </a:r>
                      <a:endParaRPr lang="ru-RU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ru-RU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17904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ningrad_bread_ration_sta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8136904" cy="4824535"/>
          </a:xfrm>
          <a:prstGeom prst="rect">
            <a:avLst/>
          </a:prstGeom>
          <a:solidFill>
            <a:srgbClr val="FF0000"/>
          </a:solidFill>
          <a:ln w="381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55576" y="332656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«Сто двадцать пять блокадных грамм с огнем и кровью пополам».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Ольга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Бергольц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017904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Новая папка\sho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260648"/>
            <a:ext cx="3857652" cy="400050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068937" y="404664"/>
            <a:ext cx="36268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Сто двадцать пять граммов блокадного хлеба, пепельно-белый кубик на сморщенной ладони, главное, а то и единственное суточное пропитание,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роковые</a:t>
            </a:r>
            <a:r>
              <a:rPr lang="ru-RU" sz="2400" b="1" dirty="0">
                <a:solidFill>
                  <a:srgbClr val="FFFF00"/>
                </a:solidFill>
              </a:rPr>
              <a:t> сто двадцать пять граммов</a:t>
            </a:r>
          </a:p>
        </p:txBody>
      </p:sp>
      <p:pic>
        <p:nvPicPr>
          <p:cNvPr id="4" name="Picture 3" descr="G:\Новая папка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7802" y="3573016"/>
            <a:ext cx="3929090" cy="3000396"/>
          </a:xfrm>
          <a:prstGeom prst="rect">
            <a:avLst/>
          </a:prstGeom>
          <a:solidFill>
            <a:srgbClr val="FF0000"/>
          </a:solidFill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017904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401</TotalTime>
  <Words>1429</Words>
  <Application>Microsoft Office PowerPoint</Application>
  <PresentationFormat>Экран (4:3)</PresentationFormat>
  <Paragraphs>170</Paragraphs>
  <Slides>34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Паркет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Юлия</cp:lastModifiedBy>
  <cp:revision>41</cp:revision>
  <dcterms:created xsi:type="dcterms:W3CDTF">2014-01-26T11:08:14Z</dcterms:created>
  <dcterms:modified xsi:type="dcterms:W3CDTF">2017-11-20T13:10:47Z</dcterms:modified>
</cp:coreProperties>
</file>