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57" r:id="rId3"/>
    <p:sldId id="256" r:id="rId4"/>
    <p:sldId id="259" r:id="rId5"/>
    <p:sldId id="262" r:id="rId6"/>
    <p:sldId id="261" r:id="rId7"/>
    <p:sldId id="266" r:id="rId8"/>
    <p:sldId id="268" r:id="rId9"/>
    <p:sldId id="264" r:id="rId10"/>
    <p:sldId id="263" r:id="rId11"/>
    <p:sldId id="260" r:id="rId12"/>
    <p:sldId id="267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0.liveinternet.ru/images/attach/c/6/89/688/89688594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'Trava u doma'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80-e - 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019.radikal.ru/i620/1204/91/03801f230d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20040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edia.vremyan.ru/images/640_480/images_16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84" y="2492896"/>
            <a:ext cx="41882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74638"/>
            <a:ext cx="7185992" cy="1143000"/>
          </a:xfrm>
        </p:spPr>
        <p:txBody>
          <a:bodyPr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ЮРИЙ  ГАГАРИН!!!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.bp.blogspot.com/-_mTOwGZjqFo/TbR71_aQi2I/AAAAAAAABhE/h-_IwrYi7-k/s1600/astronau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'Trava u doma'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nywalls.com/pic/201304/640x480/anywalls.com-63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30" y="692696"/>
            <a:ext cx="36613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tkrytkabest.ru/_ph/235/2/992597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3761"/>
            <a:ext cx="3672408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cdn.lenta.ru/images/0000/0198/000001982397/pic_1358723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6004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at11.privet.ru/lr/082052d67252f7fe5cc5166b322527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0" y="174931"/>
            <a:ext cx="4315282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g.gawkerassets.com/post/4/2012/12/astero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39"/>
            <a:ext cx="4344326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1.bp.blogspot.com/_EuG-IYd-13s/TNmojk1ay6I/AAAAAAAAADM/_tYzP5-TiEc/s320/b-430988-Kuyruklu_Y%2525C4%2525B1ld%2525C4%2525B1z_Resimle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0" y="3861048"/>
            <a:ext cx="43152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stihi.ru/pics/2011/11/16/39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344326" cy="289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03848" y="2852936"/>
            <a:ext cx="3467100" cy="1143000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КОМЕТА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8766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o-name.ru/images/cosmos/planet/solar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sktopy.ru/i/219/457/683/219457683/16883-wall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493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iles.school-collection.edu.ru/dlrstore/606f3e89-e0fe-11db-8314-0800200c9a66/01_01_01_01.jpg?from=http://files.school-collection.edu.ru/dlrstore/606f3e89-e0fe-11db-8314-0800200c9a66/01_01_01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alomniki.su/assets/images/countries/ru/taganrog/Cerkov_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1" y="188641"/>
            <a:ext cx="4549856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.desktopvenue.com/walls/3/desktopvenue.com_22658_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7"/>
            <a:ext cx="45810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old.wallcoo.net/car/plane/s/EK169wallcoo.com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37433"/>
            <a:ext cx="261367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instapics.ru/mini/201301/842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25065"/>
            <a:ext cx="261367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925.photobucket.com/albums/ad93/toysatwar2/Season%2028/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61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6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ouvoosh.ucoz.ru/11598_1234964295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4352"/>
            <a:ext cx="374441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fan.lib.ru/img/s/shumil_p/e-akc/f0350-vulk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" b="2368"/>
          <a:stretch/>
        </p:blipFill>
        <p:spPr bwMode="auto">
          <a:xfrm>
            <a:off x="4860032" y="844352"/>
            <a:ext cx="3740728" cy="526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onprix-1.ru/images/1-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3157"/>
            <a:ext cx="453650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cookbook.itop.net/ImageHandler.ashx?iu=Media/454/2010_1_19_11_37_23_766__.jpg&amp;size=266_1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85" y="188640"/>
            <a:ext cx="33123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n-space.info/sites/default/files/imagecache/full_img/sites/default/files/72d85a62050b5d8c29ffebcd2c3645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7" y="2348880"/>
            <a:ext cx="331236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t1.ftcdn.net/jpg/00/24/55/50/400_F_24555048_MHgsPYZkkexfIN0tpWBwSNFUHjUrKzq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85" y="4509120"/>
            <a:ext cx="33123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fermer1.ru/sites/default/files/imagecache/500x500/wysiwyg_imageupload/2018/1691b0ca40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51" y="2276872"/>
            <a:ext cx="4297261" cy="37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alsas.lt/Uploads/datawww/08/22/strelka-ir-belka-respublika_p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0" y="2276872"/>
            <a:ext cx="4304407" cy="37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430558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Стрелка и Белка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0025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Паркет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186</TotalTime>
  <Words>7</Words>
  <Application>Microsoft Office PowerPoint</Application>
  <PresentationFormat>Экран (4:3)</PresentationFormat>
  <Paragraphs>3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Стрелка и Белка</vt:lpstr>
      <vt:lpstr>ЮРИЙ  ГАГАРИН!!!</vt:lpstr>
      <vt:lpstr>Презентация PowerPoint</vt:lpstr>
      <vt:lpstr>Презентация PowerPoint</vt:lpstr>
      <vt:lpstr>КОМЕТА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Садик</cp:lastModifiedBy>
  <cp:revision>12</cp:revision>
  <dcterms:created xsi:type="dcterms:W3CDTF">2014-04-09T14:28:00Z</dcterms:created>
  <dcterms:modified xsi:type="dcterms:W3CDTF">2015-04-06T06:03:45Z</dcterms:modified>
</cp:coreProperties>
</file>